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7"/>
  </p:notesMasterIdLst>
  <p:handoutMasterIdLst>
    <p:handoutMasterId r:id="rId28"/>
  </p:handoutMasterIdLst>
  <p:sldIdLst>
    <p:sldId id="273" r:id="rId7"/>
    <p:sldId id="286" r:id="rId8"/>
    <p:sldId id="269" r:id="rId9"/>
    <p:sldId id="270" r:id="rId10"/>
    <p:sldId id="309" r:id="rId11"/>
    <p:sldId id="271" r:id="rId12"/>
    <p:sldId id="266" r:id="rId13"/>
    <p:sldId id="310" r:id="rId14"/>
    <p:sldId id="278" r:id="rId15"/>
    <p:sldId id="290" r:id="rId16"/>
    <p:sldId id="302" r:id="rId17"/>
    <p:sldId id="303" r:id="rId18"/>
    <p:sldId id="311" r:id="rId19"/>
    <p:sldId id="304" r:id="rId20"/>
    <p:sldId id="305" r:id="rId21"/>
    <p:sldId id="306" r:id="rId22"/>
    <p:sldId id="307" r:id="rId23"/>
    <p:sldId id="308" r:id="rId24"/>
    <p:sldId id="268" r:id="rId25"/>
    <p:sldId id="28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04710"/>
    <a:srgbClr val="9F3515"/>
    <a:srgbClr val="E85E12"/>
    <a:srgbClr val="2C38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0C2F02-9105-4A08-83DC-8B744981CC30}" v="116" dt="2018-06-14T14:22:15.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42" autoAdjust="0"/>
  </p:normalViewPr>
  <p:slideViewPr>
    <p:cSldViewPr snapToObjects="1">
      <p:cViewPr varScale="1">
        <p:scale>
          <a:sx n="67" d="100"/>
          <a:sy n="67" d="100"/>
        </p:scale>
        <p:origin x="60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Urquhart" userId="S::alison.urquhart@jisc.ac.uk::c3cc9853-7b2e-4bc6-87fc-a819f908d504" providerId="AD" clId="Web-{1B8EB886-420F-4687-B65E-9C9E8940E0FD}"/>
    <pc:docChg chg="modSld">
      <pc:chgData name="Alison Urquhart" userId="S::alison.urquhart@jisc.ac.uk::c3cc9853-7b2e-4bc6-87fc-a819f908d504" providerId="AD" clId="Web-{1B8EB886-420F-4687-B65E-9C9E8940E0FD}" dt="2018-06-06T08:28:45.761" v="7" actId="1076"/>
      <pc:docMkLst>
        <pc:docMk/>
      </pc:docMkLst>
      <pc:sldChg chg="modSp">
        <pc:chgData name="Alison Urquhart" userId="S::alison.urquhart@jisc.ac.uk::c3cc9853-7b2e-4bc6-87fc-a819f908d504" providerId="AD" clId="Web-{1B8EB886-420F-4687-B65E-9C9E8940E0FD}" dt="2018-06-06T08:28:21.681" v="3" actId="1076"/>
        <pc:sldMkLst>
          <pc:docMk/>
          <pc:sldMk cId="3932626021" sldId="271"/>
        </pc:sldMkLst>
        <pc:picChg chg="mod">
          <ac:chgData name="Alison Urquhart" userId="S::alison.urquhart@jisc.ac.uk::c3cc9853-7b2e-4bc6-87fc-a819f908d504" providerId="AD" clId="Web-{1B8EB886-420F-4687-B65E-9C9E8940E0FD}" dt="2018-06-06T08:28:21.603" v="0" actId="1076"/>
          <ac:picMkLst>
            <pc:docMk/>
            <pc:sldMk cId="3932626021" sldId="271"/>
            <ac:picMk id="3" creationId="{00000000-0000-0000-0000-000000000000}"/>
          </ac:picMkLst>
        </pc:picChg>
        <pc:picChg chg="mod">
          <ac:chgData name="Alison Urquhart" userId="S::alison.urquhart@jisc.ac.uk::c3cc9853-7b2e-4bc6-87fc-a819f908d504" providerId="AD" clId="Web-{1B8EB886-420F-4687-B65E-9C9E8940E0FD}" dt="2018-06-06T08:28:21.634" v="1" actId="1076"/>
          <ac:picMkLst>
            <pc:docMk/>
            <pc:sldMk cId="3932626021" sldId="271"/>
            <ac:picMk id="8" creationId="{00000000-0000-0000-0000-000000000000}"/>
          </ac:picMkLst>
        </pc:picChg>
        <pc:picChg chg="mod">
          <ac:chgData name="Alison Urquhart" userId="S::alison.urquhart@jisc.ac.uk::c3cc9853-7b2e-4bc6-87fc-a819f908d504" providerId="AD" clId="Web-{1B8EB886-420F-4687-B65E-9C9E8940E0FD}" dt="2018-06-06T08:28:21.650" v="2" actId="1076"/>
          <ac:picMkLst>
            <pc:docMk/>
            <pc:sldMk cId="3932626021" sldId="271"/>
            <ac:picMk id="9" creationId="{00000000-0000-0000-0000-000000000000}"/>
          </ac:picMkLst>
        </pc:picChg>
        <pc:picChg chg="mod">
          <ac:chgData name="Alison Urquhart" userId="S::alison.urquhart@jisc.ac.uk::c3cc9853-7b2e-4bc6-87fc-a819f908d504" providerId="AD" clId="Web-{1B8EB886-420F-4687-B65E-9C9E8940E0FD}" dt="2018-06-06T08:28:21.681" v="3" actId="1076"/>
          <ac:picMkLst>
            <pc:docMk/>
            <pc:sldMk cId="3932626021" sldId="271"/>
            <ac:picMk id="10" creationId="{00000000-0000-0000-0000-000000000000}"/>
          </ac:picMkLst>
        </pc:picChg>
      </pc:sldChg>
      <pc:sldChg chg="modSp">
        <pc:chgData name="Alison Urquhart" userId="S::alison.urquhart@jisc.ac.uk::c3cc9853-7b2e-4bc6-87fc-a819f908d504" providerId="AD" clId="Web-{1B8EB886-420F-4687-B65E-9C9E8940E0FD}" dt="2018-06-06T08:28:45.761" v="7" actId="1076"/>
        <pc:sldMkLst>
          <pc:docMk/>
          <pc:sldMk cId="541697087" sldId="309"/>
        </pc:sldMkLst>
        <pc:picChg chg="mod">
          <ac:chgData name="Alison Urquhart" userId="S::alison.urquhart@jisc.ac.uk::c3cc9853-7b2e-4bc6-87fc-a819f908d504" providerId="AD" clId="Web-{1B8EB886-420F-4687-B65E-9C9E8940E0FD}" dt="2018-06-06T08:28:45.698" v="4" actId="1076"/>
          <ac:picMkLst>
            <pc:docMk/>
            <pc:sldMk cId="541697087" sldId="309"/>
            <ac:picMk id="3" creationId="{00000000-0000-0000-0000-000000000000}"/>
          </ac:picMkLst>
        </pc:picChg>
        <pc:picChg chg="mod">
          <ac:chgData name="Alison Urquhart" userId="S::alison.urquhart@jisc.ac.uk::c3cc9853-7b2e-4bc6-87fc-a819f908d504" providerId="AD" clId="Web-{1B8EB886-420F-4687-B65E-9C9E8940E0FD}" dt="2018-06-06T08:28:45.730" v="5" actId="1076"/>
          <ac:picMkLst>
            <pc:docMk/>
            <pc:sldMk cId="541697087" sldId="309"/>
            <ac:picMk id="8" creationId="{00000000-0000-0000-0000-000000000000}"/>
          </ac:picMkLst>
        </pc:picChg>
        <pc:picChg chg="mod">
          <ac:chgData name="Alison Urquhart" userId="S::alison.urquhart@jisc.ac.uk::c3cc9853-7b2e-4bc6-87fc-a819f908d504" providerId="AD" clId="Web-{1B8EB886-420F-4687-B65E-9C9E8940E0FD}" dt="2018-06-06T08:28:45.745" v="6" actId="1076"/>
          <ac:picMkLst>
            <pc:docMk/>
            <pc:sldMk cId="541697087" sldId="309"/>
            <ac:picMk id="9" creationId="{00000000-0000-0000-0000-000000000000}"/>
          </ac:picMkLst>
        </pc:picChg>
        <pc:picChg chg="mod">
          <ac:chgData name="Alison Urquhart" userId="S::alison.urquhart@jisc.ac.uk::c3cc9853-7b2e-4bc6-87fc-a819f908d504" providerId="AD" clId="Web-{1B8EB886-420F-4687-B65E-9C9E8940E0FD}" dt="2018-06-06T08:28:45.761" v="7" actId="1076"/>
          <ac:picMkLst>
            <pc:docMk/>
            <pc:sldMk cId="541697087" sldId="309"/>
            <ac:picMk id="10" creationId="{00000000-0000-0000-0000-000000000000}"/>
          </ac:picMkLst>
        </pc:picChg>
      </pc:sldChg>
    </pc:docChg>
  </pc:docChgLst>
  <pc:docChgLst>
    <pc:chgData name="Alison Urquhart" userId="c3cc9853-7b2e-4bc6-87fc-a819f908d504" providerId="ADAL" clId="{A00C2F02-9105-4A08-83DC-8B744981CC30}"/>
    <pc:docChg chg="custSel modSld">
      <pc:chgData name="Alison Urquhart" userId="c3cc9853-7b2e-4bc6-87fc-a819f908d504" providerId="ADAL" clId="{A00C2F02-9105-4A08-83DC-8B744981CC30}" dt="2018-06-14T14:22:15.542" v="115"/>
      <pc:docMkLst>
        <pc:docMk/>
      </pc:docMkLst>
      <pc:sldChg chg="modSp">
        <pc:chgData name="Alison Urquhart" userId="c3cc9853-7b2e-4bc6-87fc-a819f908d504" providerId="ADAL" clId="{A00C2F02-9105-4A08-83DC-8B744981CC30}" dt="2018-06-14T13:53:43.135" v="82" actId="20577"/>
        <pc:sldMkLst>
          <pc:docMk/>
          <pc:sldMk cId="2279328602" sldId="273"/>
        </pc:sldMkLst>
        <pc:spChg chg="mod">
          <ac:chgData name="Alison Urquhart" userId="c3cc9853-7b2e-4bc6-87fc-a819f908d504" providerId="ADAL" clId="{A00C2F02-9105-4A08-83DC-8B744981CC30}" dt="2018-06-14T13:53:43.135" v="82" actId="20577"/>
          <ac:spMkLst>
            <pc:docMk/>
            <pc:sldMk cId="2279328602" sldId="273"/>
            <ac:spMk id="7" creationId="{00000000-0000-0000-0000-000000000000}"/>
          </ac:spMkLst>
        </pc:spChg>
      </pc:sldChg>
      <pc:sldChg chg="modSp">
        <pc:chgData name="Alison Urquhart" userId="c3cc9853-7b2e-4bc6-87fc-a819f908d504" providerId="ADAL" clId="{A00C2F02-9105-4A08-83DC-8B744981CC30}" dt="2018-06-06T08:31:59.595" v="11" actId="1076"/>
        <pc:sldMkLst>
          <pc:docMk/>
          <pc:sldMk cId="3378286800" sldId="278"/>
        </pc:sldMkLst>
        <pc:picChg chg="mod">
          <ac:chgData name="Alison Urquhart" userId="c3cc9853-7b2e-4bc6-87fc-a819f908d504" providerId="ADAL" clId="{A00C2F02-9105-4A08-83DC-8B744981CC30}" dt="2018-06-06T08:31:59.595" v="11" actId="1076"/>
          <ac:picMkLst>
            <pc:docMk/>
            <pc:sldMk cId="3378286800" sldId="278"/>
            <ac:picMk id="7" creationId="{AEE7DB72-5AE9-4C2E-ABF5-F43E09EBD616}"/>
          </ac:picMkLst>
        </pc:picChg>
      </pc:sldChg>
      <pc:sldChg chg="addSp delSp modSp delAnim modAnim">
        <pc:chgData name="Alison Urquhart" userId="c3cc9853-7b2e-4bc6-87fc-a819f908d504" providerId="ADAL" clId="{A00C2F02-9105-4A08-83DC-8B744981CC30}" dt="2018-06-14T14:22:15.542" v="115"/>
        <pc:sldMkLst>
          <pc:docMk/>
          <pc:sldMk cId="2679450137" sldId="283"/>
        </pc:sldMkLst>
        <pc:spChg chg="add del mod">
          <ac:chgData name="Alison Urquhart" userId="c3cc9853-7b2e-4bc6-87fc-a819f908d504" providerId="ADAL" clId="{A00C2F02-9105-4A08-83DC-8B744981CC30}" dt="2018-06-14T13:59:27.271" v="84" actId="1076"/>
          <ac:spMkLst>
            <pc:docMk/>
            <pc:sldMk cId="2679450137" sldId="283"/>
            <ac:spMk id="6" creationId="{19EB516C-4561-4F9B-81A2-4B231BE16D0E}"/>
          </ac:spMkLst>
        </pc:spChg>
        <pc:spChg chg="add del mod">
          <ac:chgData name="Alison Urquhart" userId="c3cc9853-7b2e-4bc6-87fc-a819f908d504" providerId="ADAL" clId="{A00C2F02-9105-4A08-83DC-8B744981CC30}" dt="2018-06-14T14:11:10.851" v="93"/>
          <ac:spMkLst>
            <pc:docMk/>
            <pc:sldMk cId="2679450137" sldId="283"/>
            <ac:spMk id="6" creationId="{689E7EFB-E1AE-4A9C-AD60-333CB342673F}"/>
          </ac:spMkLst>
        </pc:spChg>
        <pc:spChg chg="add del mod">
          <ac:chgData name="Alison Urquhart" userId="c3cc9853-7b2e-4bc6-87fc-a819f908d504" providerId="ADAL" clId="{A00C2F02-9105-4A08-83DC-8B744981CC30}" dt="2018-06-14T14:12:00.353" v="97"/>
          <ac:spMkLst>
            <pc:docMk/>
            <pc:sldMk cId="2679450137" sldId="283"/>
            <ac:spMk id="12" creationId="{F07DCA67-E427-4808-A3FB-91D1FCA61E1A}"/>
          </ac:spMkLst>
        </pc:spChg>
        <pc:spChg chg="add del mod">
          <ac:chgData name="Alison Urquhart" userId="c3cc9853-7b2e-4bc6-87fc-a819f908d504" providerId="ADAL" clId="{A00C2F02-9105-4A08-83DC-8B744981CC30}" dt="2018-06-14T14:13:44.306" v="103" actId="931"/>
          <ac:spMkLst>
            <pc:docMk/>
            <pc:sldMk cId="2679450137" sldId="283"/>
            <ac:spMk id="15" creationId="{2A575AFC-2ECB-42C3-BB77-0F5346E51B59}"/>
          </ac:spMkLst>
        </pc:spChg>
        <pc:spChg chg="add del mod">
          <ac:chgData name="Alison Urquhart" userId="c3cc9853-7b2e-4bc6-87fc-a819f908d504" providerId="ADAL" clId="{A00C2F02-9105-4A08-83DC-8B744981CC30}" dt="2018-06-14T14:21:18.794" v="110" actId="931"/>
          <ac:spMkLst>
            <pc:docMk/>
            <pc:sldMk cId="2679450137" sldId="283"/>
            <ac:spMk id="19" creationId="{1A20100C-FE8E-4BB9-9730-A7F497D1D2C8}"/>
          </ac:spMkLst>
        </pc:spChg>
        <pc:picChg chg="add del mod">
          <ac:chgData name="Alison Urquhart" userId="c3cc9853-7b2e-4bc6-87fc-a819f908d504" providerId="ADAL" clId="{A00C2F02-9105-4A08-83DC-8B744981CC30}" dt="2018-06-14T14:10:07.416" v="92" actId="478"/>
          <ac:picMkLst>
            <pc:docMk/>
            <pc:sldMk cId="2679450137" sldId="283"/>
            <ac:picMk id="8" creationId="{A89B2DF8-A78F-4C4A-A749-2B0CCA707B33}"/>
          </ac:picMkLst>
        </pc:picChg>
        <pc:picChg chg="del">
          <ac:chgData name="Alison Urquhart" userId="c3cc9853-7b2e-4bc6-87fc-a819f908d504" providerId="ADAL" clId="{A00C2F02-9105-4A08-83DC-8B744981CC30}" dt="2018-06-14T13:58:52.637" v="83" actId="478"/>
          <ac:picMkLst>
            <pc:docMk/>
            <pc:sldMk cId="2679450137" sldId="283"/>
            <ac:picMk id="10" creationId="{00000000-0000-0000-0000-000000000000}"/>
          </ac:picMkLst>
        </pc:picChg>
        <pc:picChg chg="add del mod">
          <ac:chgData name="Alison Urquhart" userId="c3cc9853-7b2e-4bc6-87fc-a819f908d504" providerId="ADAL" clId="{A00C2F02-9105-4A08-83DC-8B744981CC30}" dt="2018-06-14T14:11:34.402" v="96" actId="478"/>
          <ac:picMkLst>
            <pc:docMk/>
            <pc:sldMk cId="2679450137" sldId="283"/>
            <ac:picMk id="10" creationId="{670A325F-2091-474F-B5B4-CD5DAF07E4B2}"/>
          </ac:picMkLst>
        </pc:picChg>
        <pc:picChg chg="add del mod">
          <ac:chgData name="Alison Urquhart" userId="c3cc9853-7b2e-4bc6-87fc-a819f908d504" providerId="ADAL" clId="{A00C2F02-9105-4A08-83DC-8B744981CC30}" dt="2018-06-14T14:13:18.459" v="102" actId="478"/>
          <ac:picMkLst>
            <pc:docMk/>
            <pc:sldMk cId="2679450137" sldId="283"/>
            <ac:picMk id="13" creationId="{83701080-8114-469D-9969-09EA3BCCAF73}"/>
          </ac:picMkLst>
        </pc:picChg>
        <pc:picChg chg="add del mod">
          <ac:chgData name="Alison Urquhart" userId="c3cc9853-7b2e-4bc6-87fc-a819f908d504" providerId="ADAL" clId="{A00C2F02-9105-4A08-83DC-8B744981CC30}" dt="2018-06-14T14:17:53.475" v="109" actId="478"/>
          <ac:picMkLst>
            <pc:docMk/>
            <pc:sldMk cId="2679450137" sldId="283"/>
            <ac:picMk id="17" creationId="{3DEF6FDD-74B1-4737-AD9E-0EB50A235E36}"/>
          </ac:picMkLst>
        </pc:picChg>
        <pc:picChg chg="add mod">
          <ac:chgData name="Alison Urquhart" userId="c3cc9853-7b2e-4bc6-87fc-a819f908d504" providerId="ADAL" clId="{A00C2F02-9105-4A08-83DC-8B744981CC30}" dt="2018-06-14T14:22:15.542" v="115"/>
          <ac:picMkLst>
            <pc:docMk/>
            <pc:sldMk cId="2679450137" sldId="283"/>
            <ac:picMk id="21" creationId="{65115472-A57E-4D5D-8CBA-8EFEB810B47F}"/>
          </ac:picMkLst>
        </pc:picChg>
      </pc:sldChg>
      <pc:sldChg chg="modSp">
        <pc:chgData name="Alison Urquhart" userId="c3cc9853-7b2e-4bc6-87fc-a819f908d504" providerId="ADAL" clId="{A00C2F02-9105-4A08-83DC-8B744981CC30}" dt="2018-06-06T08:32:38.153" v="14" actId="692"/>
        <pc:sldMkLst>
          <pc:docMk/>
          <pc:sldMk cId="1536761431" sldId="290"/>
        </pc:sldMkLst>
        <pc:picChg chg="mod">
          <ac:chgData name="Alison Urquhart" userId="c3cc9853-7b2e-4bc6-87fc-a819f908d504" providerId="ADAL" clId="{A00C2F02-9105-4A08-83DC-8B744981CC30}" dt="2018-06-06T08:32:38.153" v="14" actId="692"/>
          <ac:picMkLst>
            <pc:docMk/>
            <pc:sldMk cId="1536761431" sldId="290"/>
            <ac:picMk id="11" creationId="{1588189B-08F6-43B1-8C9E-33176D5B3C10}"/>
          </ac:picMkLst>
        </pc:picChg>
      </pc:sldChg>
      <pc:sldChg chg="modSp">
        <pc:chgData name="Alison Urquhart" userId="c3cc9853-7b2e-4bc6-87fc-a819f908d504" providerId="ADAL" clId="{A00C2F02-9105-4A08-83DC-8B744981CC30}" dt="2018-06-06T08:32:59.733" v="16" actId="692"/>
        <pc:sldMkLst>
          <pc:docMk/>
          <pc:sldMk cId="2380852992" sldId="302"/>
        </pc:sldMkLst>
        <pc:picChg chg="mod">
          <ac:chgData name="Alison Urquhart" userId="c3cc9853-7b2e-4bc6-87fc-a819f908d504" providerId="ADAL" clId="{A00C2F02-9105-4A08-83DC-8B744981CC30}" dt="2018-06-06T08:32:59.733" v="16" actId="692"/>
          <ac:picMkLst>
            <pc:docMk/>
            <pc:sldMk cId="2380852992" sldId="302"/>
            <ac:picMk id="6" creationId="{D9990294-21CE-4976-A703-9EED086F2292}"/>
          </ac:picMkLst>
        </pc:picChg>
      </pc:sldChg>
      <pc:sldChg chg="modSp">
        <pc:chgData name="Alison Urquhart" userId="c3cc9853-7b2e-4bc6-87fc-a819f908d504" providerId="ADAL" clId="{A00C2F02-9105-4A08-83DC-8B744981CC30}" dt="2018-06-06T08:33:18.774" v="18" actId="692"/>
        <pc:sldMkLst>
          <pc:docMk/>
          <pc:sldMk cId="3176141299" sldId="303"/>
        </pc:sldMkLst>
        <pc:picChg chg="mod">
          <ac:chgData name="Alison Urquhart" userId="c3cc9853-7b2e-4bc6-87fc-a819f908d504" providerId="ADAL" clId="{A00C2F02-9105-4A08-83DC-8B744981CC30}" dt="2018-06-06T08:33:18.774" v="18" actId="692"/>
          <ac:picMkLst>
            <pc:docMk/>
            <pc:sldMk cId="3176141299" sldId="303"/>
            <ac:picMk id="6" creationId="{9BD9C584-BF2D-46CD-97F8-E1981F721DDF}"/>
          </ac:picMkLst>
        </pc:picChg>
      </pc:sldChg>
      <pc:sldChg chg="modSp">
        <pc:chgData name="Alison Urquhart" userId="c3cc9853-7b2e-4bc6-87fc-a819f908d504" providerId="ADAL" clId="{A00C2F02-9105-4A08-83DC-8B744981CC30}" dt="2018-06-06T08:33:51.111" v="22" actId="692"/>
        <pc:sldMkLst>
          <pc:docMk/>
          <pc:sldMk cId="2129876208" sldId="304"/>
        </pc:sldMkLst>
        <pc:picChg chg="mod">
          <ac:chgData name="Alison Urquhart" userId="c3cc9853-7b2e-4bc6-87fc-a819f908d504" providerId="ADAL" clId="{A00C2F02-9105-4A08-83DC-8B744981CC30}" dt="2018-06-06T08:33:51.111" v="22" actId="692"/>
          <ac:picMkLst>
            <pc:docMk/>
            <pc:sldMk cId="2129876208" sldId="304"/>
            <ac:picMk id="7" creationId="{26335134-1CB8-44C5-994F-0DD28E4CE1CA}"/>
          </ac:picMkLst>
        </pc:picChg>
      </pc:sldChg>
      <pc:sldChg chg="modSp">
        <pc:chgData name="Alison Urquhart" userId="c3cc9853-7b2e-4bc6-87fc-a819f908d504" providerId="ADAL" clId="{A00C2F02-9105-4A08-83DC-8B744981CC30}" dt="2018-06-06T08:34:06.800" v="24" actId="692"/>
        <pc:sldMkLst>
          <pc:docMk/>
          <pc:sldMk cId="3309573499" sldId="305"/>
        </pc:sldMkLst>
        <pc:picChg chg="mod">
          <ac:chgData name="Alison Urquhart" userId="c3cc9853-7b2e-4bc6-87fc-a819f908d504" providerId="ADAL" clId="{A00C2F02-9105-4A08-83DC-8B744981CC30}" dt="2018-06-06T08:34:06.800" v="24" actId="692"/>
          <ac:picMkLst>
            <pc:docMk/>
            <pc:sldMk cId="3309573499" sldId="305"/>
            <ac:picMk id="9" creationId="{45786131-E0C0-4CBD-BD5F-586C33422EF9}"/>
          </ac:picMkLst>
        </pc:picChg>
      </pc:sldChg>
      <pc:sldChg chg="addSp delSp modSp">
        <pc:chgData name="Alison Urquhart" userId="c3cc9853-7b2e-4bc6-87fc-a819f908d504" providerId="ADAL" clId="{A00C2F02-9105-4A08-83DC-8B744981CC30}" dt="2018-06-06T10:22:16.352" v="38" actId="1076"/>
        <pc:sldMkLst>
          <pc:docMk/>
          <pc:sldMk cId="4056646500" sldId="306"/>
        </pc:sldMkLst>
        <pc:picChg chg="del mod">
          <ac:chgData name="Alison Urquhart" userId="c3cc9853-7b2e-4bc6-87fc-a819f908d504" providerId="ADAL" clId="{A00C2F02-9105-4A08-83DC-8B744981CC30}" dt="2018-06-06T10:20:53.247" v="31" actId="478"/>
          <ac:picMkLst>
            <pc:docMk/>
            <pc:sldMk cId="4056646500" sldId="306"/>
            <ac:picMk id="6" creationId="{1898E236-4DF3-4C13-A2BA-0AE544F4073D}"/>
          </ac:picMkLst>
        </pc:picChg>
        <pc:picChg chg="add mod">
          <ac:chgData name="Alison Urquhart" userId="c3cc9853-7b2e-4bc6-87fc-a819f908d504" providerId="ADAL" clId="{A00C2F02-9105-4A08-83DC-8B744981CC30}" dt="2018-06-06T10:22:16.352" v="38" actId="1076"/>
          <ac:picMkLst>
            <pc:docMk/>
            <pc:sldMk cId="4056646500" sldId="306"/>
            <ac:picMk id="7" creationId="{A1872998-1348-4F64-8592-FD5FE43F4D99}"/>
          </ac:picMkLst>
        </pc:picChg>
      </pc:sldChg>
      <pc:sldChg chg="modSp">
        <pc:chgData name="Alison Urquhart" userId="c3cc9853-7b2e-4bc6-87fc-a819f908d504" providerId="ADAL" clId="{A00C2F02-9105-4A08-83DC-8B744981CC30}" dt="2018-06-06T08:34:45.633" v="28" actId="692"/>
        <pc:sldMkLst>
          <pc:docMk/>
          <pc:sldMk cId="3030162525" sldId="307"/>
        </pc:sldMkLst>
        <pc:picChg chg="mod">
          <ac:chgData name="Alison Urquhart" userId="c3cc9853-7b2e-4bc6-87fc-a819f908d504" providerId="ADAL" clId="{A00C2F02-9105-4A08-83DC-8B744981CC30}" dt="2018-06-06T08:34:45.633" v="28" actId="692"/>
          <ac:picMkLst>
            <pc:docMk/>
            <pc:sldMk cId="3030162525" sldId="307"/>
            <ac:picMk id="9" creationId="{763C7663-DC44-4F2D-B1F8-523BF0B7EB18}"/>
          </ac:picMkLst>
        </pc:picChg>
      </pc:sldChg>
      <pc:sldChg chg="modSp">
        <pc:chgData name="Alison Urquhart" userId="c3cc9853-7b2e-4bc6-87fc-a819f908d504" providerId="ADAL" clId="{A00C2F02-9105-4A08-83DC-8B744981CC30}" dt="2018-06-06T08:35:00.970" v="30" actId="692"/>
        <pc:sldMkLst>
          <pc:docMk/>
          <pc:sldMk cId="984907269" sldId="308"/>
        </pc:sldMkLst>
        <pc:picChg chg="mod">
          <ac:chgData name="Alison Urquhart" userId="c3cc9853-7b2e-4bc6-87fc-a819f908d504" providerId="ADAL" clId="{A00C2F02-9105-4A08-83DC-8B744981CC30}" dt="2018-06-06T08:35:00.970" v="30" actId="692"/>
          <ac:picMkLst>
            <pc:docMk/>
            <pc:sldMk cId="984907269" sldId="308"/>
            <ac:picMk id="9" creationId="{4322C59F-57D5-4F9B-AFBC-35AC9D77D5FE}"/>
          </ac:picMkLst>
        </pc:picChg>
      </pc:sldChg>
      <pc:sldChg chg="modSp">
        <pc:chgData name="Alison Urquhart" userId="c3cc9853-7b2e-4bc6-87fc-a819f908d504" providerId="ADAL" clId="{A00C2F02-9105-4A08-83DC-8B744981CC30}" dt="2018-06-06T08:30:32.798" v="1" actId="1076"/>
        <pc:sldMkLst>
          <pc:docMk/>
          <pc:sldMk cId="541697087" sldId="309"/>
        </pc:sldMkLst>
        <pc:spChg chg="mod">
          <ac:chgData name="Alison Urquhart" userId="c3cc9853-7b2e-4bc6-87fc-a819f908d504" providerId="ADAL" clId="{A00C2F02-9105-4A08-83DC-8B744981CC30}" dt="2018-06-06T08:30:32.798" v="1" actId="1076"/>
          <ac:spMkLst>
            <pc:docMk/>
            <pc:sldMk cId="541697087" sldId="309"/>
            <ac:spMk id="7" creationId="{00000000-0000-0000-0000-000000000000}"/>
          </ac:spMkLst>
        </pc:spChg>
      </pc:sldChg>
      <pc:sldChg chg="modSp">
        <pc:chgData name="Alison Urquhart" userId="c3cc9853-7b2e-4bc6-87fc-a819f908d504" providerId="ADAL" clId="{A00C2F02-9105-4A08-83DC-8B744981CC30}" dt="2018-06-06T08:33:34.918" v="20" actId="692"/>
        <pc:sldMkLst>
          <pc:docMk/>
          <pc:sldMk cId="987044490" sldId="311"/>
        </pc:sldMkLst>
        <pc:picChg chg="mod">
          <ac:chgData name="Alison Urquhart" userId="c3cc9853-7b2e-4bc6-87fc-a819f908d504" providerId="ADAL" clId="{A00C2F02-9105-4A08-83DC-8B744981CC30}" dt="2018-06-06T08:33:34.918" v="20" actId="692"/>
          <ac:picMkLst>
            <pc:docMk/>
            <pc:sldMk cId="987044490" sldId="311"/>
            <ac:picMk id="7" creationId="{BE679FD6-64A7-4505-820D-43B4EEA1218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387A63-B597-B948-8022-473DDF3DDC1B}" type="datetimeFigureOut">
              <a:rPr lang="en-US" smtClean="0"/>
              <a:t>11/11/2019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ADC7E8-146C-1B4D-93BA-B9C87B8497FE}" type="slidenum">
              <a:rPr lang="en-GB" smtClean="0"/>
              <a:t>‹#›</a:t>
            </a:fld>
            <a:endParaRPr lang="en-GB"/>
          </a:p>
        </p:txBody>
      </p:sp>
    </p:spTree>
    <p:extLst>
      <p:ext uri="{BB962C8B-B14F-4D97-AF65-F5344CB8AC3E}">
        <p14:creationId xmlns:p14="http://schemas.microsoft.com/office/powerpoint/2010/main" val="7685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2600E-13CF-40FF-8381-0A2383760F76}" type="datetimeFigureOut">
              <a:rPr lang="en-GB" smtClean="0"/>
              <a:pPr/>
              <a:t>11/11/2019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FDA764-0642-4F60-9158-A96B57746612}" type="slidenum">
              <a:rPr lang="en-GB" smtClean="0"/>
              <a:pPr/>
              <a:t>‹#›</a:t>
            </a:fld>
            <a:endParaRPr lang="en-GB"/>
          </a:p>
        </p:txBody>
      </p:sp>
    </p:spTree>
    <p:extLst>
      <p:ext uri="{BB962C8B-B14F-4D97-AF65-F5344CB8AC3E}">
        <p14:creationId xmlns:p14="http://schemas.microsoft.com/office/powerpoint/2010/main" val="30456115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a:t>
            </a:fld>
            <a:endParaRPr lang="en-GB"/>
          </a:p>
        </p:txBody>
      </p:sp>
    </p:spTree>
    <p:extLst>
      <p:ext uri="{BB962C8B-B14F-4D97-AF65-F5344CB8AC3E}">
        <p14:creationId xmlns:p14="http://schemas.microsoft.com/office/powerpoint/2010/main" val="21689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10</a:t>
            </a:fld>
            <a:endParaRPr lang="en-GB"/>
          </a:p>
        </p:txBody>
      </p:sp>
    </p:spTree>
    <p:extLst>
      <p:ext uri="{BB962C8B-B14F-4D97-AF65-F5344CB8AC3E}">
        <p14:creationId xmlns:p14="http://schemas.microsoft.com/office/powerpoint/2010/main" val="56354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11</a:t>
            </a:fld>
            <a:endParaRPr lang="en-GB"/>
          </a:p>
        </p:txBody>
      </p:sp>
    </p:spTree>
    <p:extLst>
      <p:ext uri="{BB962C8B-B14F-4D97-AF65-F5344CB8AC3E}">
        <p14:creationId xmlns:p14="http://schemas.microsoft.com/office/powerpoint/2010/main" val="259579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12</a:t>
            </a:fld>
            <a:endParaRPr lang="en-GB"/>
          </a:p>
        </p:txBody>
      </p:sp>
    </p:spTree>
    <p:extLst>
      <p:ext uri="{BB962C8B-B14F-4D97-AF65-F5344CB8AC3E}">
        <p14:creationId xmlns:p14="http://schemas.microsoft.com/office/powerpoint/2010/main" val="256569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13</a:t>
            </a:fld>
            <a:endParaRPr lang="en-GB"/>
          </a:p>
        </p:txBody>
      </p:sp>
    </p:spTree>
    <p:extLst>
      <p:ext uri="{BB962C8B-B14F-4D97-AF65-F5344CB8AC3E}">
        <p14:creationId xmlns:p14="http://schemas.microsoft.com/office/powerpoint/2010/main" val="378543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14</a:t>
            </a:fld>
            <a:endParaRPr lang="en-GB"/>
          </a:p>
        </p:txBody>
      </p:sp>
    </p:spTree>
    <p:extLst>
      <p:ext uri="{BB962C8B-B14F-4D97-AF65-F5344CB8AC3E}">
        <p14:creationId xmlns:p14="http://schemas.microsoft.com/office/powerpoint/2010/main" val="343705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15</a:t>
            </a:fld>
            <a:endParaRPr lang="en-GB"/>
          </a:p>
        </p:txBody>
      </p:sp>
    </p:spTree>
    <p:extLst>
      <p:ext uri="{BB962C8B-B14F-4D97-AF65-F5344CB8AC3E}">
        <p14:creationId xmlns:p14="http://schemas.microsoft.com/office/powerpoint/2010/main" val="43652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16</a:t>
            </a:fld>
            <a:endParaRPr lang="en-GB"/>
          </a:p>
        </p:txBody>
      </p:sp>
    </p:spTree>
    <p:extLst>
      <p:ext uri="{BB962C8B-B14F-4D97-AF65-F5344CB8AC3E}">
        <p14:creationId xmlns:p14="http://schemas.microsoft.com/office/powerpoint/2010/main" val="261920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17</a:t>
            </a:fld>
            <a:endParaRPr lang="en-GB"/>
          </a:p>
        </p:txBody>
      </p:sp>
    </p:spTree>
    <p:extLst>
      <p:ext uri="{BB962C8B-B14F-4D97-AF65-F5344CB8AC3E}">
        <p14:creationId xmlns:p14="http://schemas.microsoft.com/office/powerpoint/2010/main" val="280714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18</a:t>
            </a:fld>
            <a:endParaRPr lang="en-GB"/>
          </a:p>
        </p:txBody>
      </p:sp>
    </p:spTree>
    <p:extLst>
      <p:ext uri="{BB962C8B-B14F-4D97-AF65-F5344CB8AC3E}">
        <p14:creationId xmlns:p14="http://schemas.microsoft.com/office/powerpoint/2010/main" val="1182971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19</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a:t>
            </a:fld>
            <a:endParaRPr lang="en-GB"/>
          </a:p>
        </p:txBody>
      </p:sp>
    </p:spTree>
    <p:extLst>
      <p:ext uri="{BB962C8B-B14F-4D97-AF65-F5344CB8AC3E}">
        <p14:creationId xmlns:p14="http://schemas.microsoft.com/office/powerpoint/2010/main" val="606349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20</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3</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4</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5</a:t>
            </a:fld>
            <a:endParaRPr lang="en-GB"/>
          </a:p>
        </p:txBody>
      </p:sp>
    </p:spTree>
    <p:extLst>
      <p:ext uri="{BB962C8B-B14F-4D97-AF65-F5344CB8AC3E}">
        <p14:creationId xmlns:p14="http://schemas.microsoft.com/office/powerpoint/2010/main" val="209919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6</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7</a:t>
            </a:fld>
            <a:endParaRPr lang="en-GB"/>
          </a:p>
        </p:txBody>
      </p:sp>
    </p:spTree>
    <p:extLst>
      <p:ext uri="{BB962C8B-B14F-4D97-AF65-F5344CB8AC3E}">
        <p14:creationId xmlns:p14="http://schemas.microsoft.com/office/powerpoint/2010/main" val="363824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8</a:t>
            </a:fld>
            <a:endParaRPr lang="en-GB"/>
          </a:p>
        </p:txBody>
      </p:sp>
    </p:spTree>
    <p:extLst>
      <p:ext uri="{BB962C8B-B14F-4D97-AF65-F5344CB8AC3E}">
        <p14:creationId xmlns:p14="http://schemas.microsoft.com/office/powerpoint/2010/main" val="239450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9</a:t>
            </a:fld>
            <a:endParaRPr lang="en-GB"/>
          </a:p>
        </p:txBody>
      </p:sp>
    </p:spTree>
    <p:extLst>
      <p:ext uri="{BB962C8B-B14F-4D97-AF65-F5344CB8AC3E}">
        <p14:creationId xmlns:p14="http://schemas.microsoft.com/office/powerpoint/2010/main" val="2450042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93200" y="1234800"/>
            <a:ext cx="8157600" cy="5130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fld id="{3CA8F159-D1F0-C347-B911-93F09E71998B}" type="datetime1">
              <a:rPr lang="en-GB" smtClean="0"/>
              <a:t>11/11/2019</a:t>
            </a:fld>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pic>
        <p:nvPicPr>
          <p:cNvPr id="12" name="Picture 11" descr="Jisc Large Logo.jpg"/>
          <p:cNvPicPr>
            <a:picLocks noChangeAspect="1"/>
          </p:cNvPicPr>
          <p:nvPr userDrawn="1"/>
        </p:nvPicPr>
        <p:blipFill>
          <a:blip r:embed="rId2" cstate="print"/>
          <a:stretch>
            <a:fillRect/>
          </a:stretch>
        </p:blipFill>
        <p:spPr>
          <a:xfrm>
            <a:off x="493200" y="0"/>
            <a:ext cx="1243584" cy="7178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44000" cy="4608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fld id="{69D2C99C-FD80-0E45-98B9-481DFBD93F39}" type="datetime1">
              <a:rPr lang="en-GB" smtClean="0"/>
              <a:t>11/11/2019</a:t>
            </a:fld>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lnSpc>
                <a:spcPct val="100000"/>
              </a:lnSpc>
              <a:defRPr sz="2500"/>
            </a:lvl1pPr>
            <a:lvl2pPr marL="216000" indent="-216000">
              <a:lnSpc>
                <a:spcPct val="100000"/>
              </a:lnSpc>
              <a:defRPr sz="2500"/>
            </a:lvl2pPr>
            <a:lvl3pPr marL="432000" indent="-216000">
              <a:lnSpc>
                <a:spcPct val="100000"/>
              </a:lnSpc>
              <a:defRPr sz="2500"/>
            </a:lvl3pPr>
            <a:lvl4pPr marL="648000" indent="-216000">
              <a:lnSpc>
                <a:spcPct val="100000"/>
              </a:lnSpc>
              <a:defRPr sz="2500"/>
            </a:lvl4pPr>
            <a:lvl5pPr marL="864000" indent="-216000">
              <a:lnSpc>
                <a:spcPct val="100000"/>
              </a:lnSpc>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3"/>
            <a:ext cx="3592512" cy="39846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Col/2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Title of presentation 00/00/2013</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4"/>
            <a:ext cx="3592512" cy="1866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9"/>
          <p:cNvSpPr>
            <a:spLocks noGrp="1"/>
          </p:cNvSpPr>
          <p:nvPr>
            <p:ph sz="quarter" idx="15"/>
          </p:nvPr>
        </p:nvSpPr>
        <p:spPr>
          <a:xfrm>
            <a:off x="4335463" y="4497388"/>
            <a:ext cx="3592512"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r>
              <a:rPr lang="en-GB"/>
              <a:t>Title of presentation 00/00/2013</a:t>
            </a:r>
          </a:p>
        </p:txBody>
      </p:sp>
      <p:sp>
        <p:nvSpPr>
          <p:cNvPr id="5" name="Slide Number Placeholder 4"/>
          <p:cNvSpPr>
            <a:spLocks noGrp="1"/>
          </p:cNvSpPr>
          <p:nvPr>
            <p:ph type="sldNum" sz="quarter" idx="12"/>
          </p:nvPr>
        </p:nvSpPr>
        <p:spPr/>
        <p:txBody>
          <a:bodyPr/>
          <a:lstStyle/>
          <a:p>
            <a:fld id="{8768D980-8028-4768-849B-459B1B49463D}" type="slidenum">
              <a:rPr lang="en-GB" smtClean="0"/>
              <a:pPr/>
              <a:t>‹#›</a:t>
            </a:fld>
            <a:endParaRPr lang="en-GB"/>
          </a:p>
        </p:txBody>
      </p:sp>
      <p:cxnSp>
        <p:nvCxnSpPr>
          <p:cNvPr id="6" name="Straight Connector 5"/>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8"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Title of presentation 00/00/2013</a:t>
            </a:r>
          </a:p>
        </p:txBody>
      </p:sp>
      <p:sp>
        <p:nvSpPr>
          <p:cNvPr id="4" name="Slide Number Placeholder 3"/>
          <p:cNvSpPr>
            <a:spLocks noGrp="1"/>
          </p:cNvSpPr>
          <p:nvPr>
            <p:ph type="sldNum" sz="quarter" idx="12"/>
          </p:nvPr>
        </p:nvSpPr>
        <p:spPr/>
        <p:txBody>
          <a:bodyPr/>
          <a:lstStyle/>
          <a:p>
            <a:fld id="{8768D980-8028-4768-849B-459B1B49463D}" type="slidenum">
              <a:rPr lang="en-GB" smtClean="0"/>
              <a:pPr/>
              <a:t>‹#›</a:t>
            </a:fld>
            <a:endParaRPr lang="en-GB"/>
          </a:p>
        </p:txBody>
      </p:sp>
      <p:cxnSp>
        <p:nvCxnSpPr>
          <p:cNvPr id="5" name="Straight Connector 4"/>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00" y="520105"/>
            <a:ext cx="7434000" cy="1162035"/>
          </a:xfrm>
          <a:prstGeom prst="rect">
            <a:avLst/>
          </a:prstGeom>
        </p:spPr>
        <p:txBody>
          <a:bodyPr vert="horz" lIns="0" tIns="0" rIns="0" bIns="0" rtlCol="0" anchor="b" anchorCtr="0">
            <a:normAutofit/>
          </a:bodyPr>
          <a:lstStyle/>
          <a:p>
            <a:r>
              <a:rPr lang="en-US" dirty="0"/>
              <a:t>Click to edit Master title style</a:t>
            </a:r>
            <a:endParaRPr lang="en-GB" dirty="0"/>
          </a:p>
        </p:txBody>
      </p:sp>
      <p:sp>
        <p:nvSpPr>
          <p:cNvPr id="3" name="Text Placeholder 2"/>
          <p:cNvSpPr>
            <a:spLocks noGrp="1"/>
          </p:cNvSpPr>
          <p:nvPr>
            <p:ph type="body" idx="1"/>
          </p:nvPr>
        </p:nvSpPr>
        <p:spPr>
          <a:xfrm>
            <a:off x="493200" y="2379833"/>
            <a:ext cx="7434000" cy="3984967"/>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endParaRPr lang="en-GB" dirty="0"/>
          </a:p>
        </p:txBody>
      </p:sp>
      <p:sp>
        <p:nvSpPr>
          <p:cNvPr id="5" name="Footer Placeholder 4"/>
          <p:cNvSpPr>
            <a:spLocks noGrp="1"/>
          </p:cNvSpPr>
          <p:nvPr>
            <p:ph type="ftr" sz="quarter" idx="3"/>
          </p:nvPr>
        </p:nvSpPr>
        <p:spPr>
          <a:xfrm>
            <a:off x="1390748" y="243756"/>
            <a:ext cx="5326851" cy="146194"/>
          </a:xfrm>
          <a:prstGeom prst="rect">
            <a:avLst/>
          </a:prstGeom>
        </p:spPr>
        <p:txBody>
          <a:bodyPr vert="horz" wrap="square" lIns="0" tIns="0" rIns="0" bIns="0" rtlCol="0" anchor="b" anchorCtr="0">
            <a:spAutoFit/>
          </a:bodyPr>
          <a:lstStyle>
            <a:lvl1pPr algn="l">
              <a:defRPr sz="950">
                <a:solidFill>
                  <a:schemeClr val="tx1"/>
                </a:solidFill>
              </a:defRPr>
            </a:lvl1pPr>
          </a:lstStyle>
          <a:p>
            <a:r>
              <a:rPr lang="en-GB"/>
              <a:t>Title of presentation 00/00/2013</a:t>
            </a:r>
            <a:endParaRPr lang="en-GB" dirty="0"/>
          </a:p>
        </p:txBody>
      </p:sp>
      <p:sp>
        <p:nvSpPr>
          <p:cNvPr id="6" name="Slide Number Placeholder 5"/>
          <p:cNvSpPr>
            <a:spLocks noGrp="1"/>
          </p:cNvSpPr>
          <p:nvPr>
            <p:ph type="sldNum" sz="quarter" idx="4"/>
          </p:nvPr>
        </p:nvSpPr>
        <p:spPr>
          <a:xfrm>
            <a:off x="8157600" y="243756"/>
            <a:ext cx="493200" cy="146194"/>
          </a:xfrm>
          <a:prstGeom prst="rect">
            <a:avLst/>
          </a:prstGeom>
        </p:spPr>
        <p:txBody>
          <a:bodyPr vert="horz" lIns="0" tIns="0" rIns="0" bIns="0" rtlCol="0" anchor="b" anchorCtr="0">
            <a:spAutoFit/>
          </a:bodyPr>
          <a:lstStyle>
            <a:lvl1pPr algn="r">
              <a:defRPr sz="950">
                <a:solidFill>
                  <a:schemeClr val="tx1"/>
                </a:solidFill>
              </a:defRPr>
            </a:lvl1pPr>
          </a:lstStyle>
          <a:p>
            <a:fld id="{8768D980-8028-4768-849B-459B1B49463D}" type="slidenum">
              <a:rPr lang="en-GB" smtClean="0"/>
              <a:pPr/>
              <a:t>‹#›</a:t>
            </a:fld>
            <a:endParaRPr lang="en-GB" dirty="0"/>
          </a:p>
        </p:txBody>
      </p:sp>
      <p:sp>
        <p:nvSpPr>
          <p:cNvPr id="4" name="Date Placeholder 3"/>
          <p:cNvSpPr>
            <a:spLocks noGrp="1"/>
          </p:cNvSpPr>
          <p:nvPr>
            <p:ph type="dt" sz="half" idx="2"/>
          </p:nvPr>
        </p:nvSpPr>
        <p:spPr>
          <a:xfrm>
            <a:off x="6717600" y="243756"/>
            <a:ext cx="1440000" cy="146194"/>
          </a:xfrm>
          <a:prstGeom prst="rect">
            <a:avLst/>
          </a:prstGeom>
        </p:spPr>
        <p:txBody>
          <a:bodyPr vert="horz" lIns="0" tIns="0" rIns="0" bIns="0" rtlCol="0" anchor="b" anchorCtr="0">
            <a:spAutoFit/>
          </a:bodyPr>
          <a:lstStyle>
            <a:lvl1pPr algn="r">
              <a:defRPr sz="950">
                <a:solidFill>
                  <a:schemeClr val="tx1"/>
                </a:solidFill>
              </a:defRPr>
            </a:lvl1pPr>
          </a:lstStyle>
          <a:p>
            <a:fld id="{0D76611E-18EA-6A45-907D-C39752E6CDEE}" type="datetime1">
              <a:rPr lang="en-GB" smtClean="0"/>
              <a:t>11/11/2019</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3" r:id="rId4"/>
    <p:sldLayoutId id="2147483661" r:id="rId5"/>
    <p:sldLayoutId id="2147483662" r:id="rId6"/>
    <p:sldLayoutId id="2147483654" r:id="rId7"/>
    <p:sldLayoutId id="2147483655" r:id="rId8"/>
  </p:sldLayoutIdLst>
  <p:hf hdr="0"/>
  <p:txStyles>
    <p:titleStyle>
      <a:lvl1pPr algn="l" defTabSz="914400" rtl="0" eaLnBrk="1" latinLnBrk="0" hangingPunct="1">
        <a:lnSpc>
          <a:spcPct val="85000"/>
        </a:lnSpc>
        <a:spcBef>
          <a:spcPct val="0"/>
        </a:spcBef>
        <a:buNone/>
        <a:defRPr sz="3500" kern="1200">
          <a:solidFill>
            <a:schemeClr val="bg2"/>
          </a:solidFill>
          <a:latin typeface="+mj-lt"/>
          <a:ea typeface="+mj-ea"/>
          <a:cs typeface="+mj-cs"/>
        </a:defRPr>
      </a:lvl1pPr>
    </p:titleStyle>
    <p:body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hyperlink" Target="http://historicaltexts.jisc.ac.uk/" TargetMode="External"/><Relationship Id="rId7" Type="http://schemas.openxmlformats.org/officeDocument/2006/relationships/hyperlink" Target="mailto:historicaltexts@jisc.ac.uk"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historicaltexts.jisc.ac.uk/developmentroadmap" TargetMode="External"/><Relationship Id="rId5" Type="http://schemas.openxmlformats.org/officeDocument/2006/relationships/hyperlink" Target="https://historicaltexts.jisc.ac.uk/support" TargetMode="External"/><Relationship Id="rId4" Type="http://schemas.openxmlformats.org/officeDocument/2006/relationships/hyperlink" Target="https://ukmhl.jisc.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hyperlink" Target="https://historicaltexts.jisc.ac.uk/eebo-99833824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historicaltexts.jisc.ac.uk/ecco-0350100500" TargetMode="External"/><Relationship Id="rId5" Type="http://schemas.openxmlformats.org/officeDocument/2006/relationships/image" Target="../media/image7.jpeg"/><Relationship Id="rId4" Type="http://schemas.openxmlformats.org/officeDocument/2006/relationships/hyperlink" Target="https://historicaltexts.jisc.ac.uk/ecco-02096019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 y="-15499"/>
            <a:ext cx="9144000" cy="5143500"/>
          </a:xfrm>
        </p:spPr>
      </p:pic>
      <p:sp>
        <p:nvSpPr>
          <p:cNvPr id="16" name="Rectangle 7"/>
          <p:cNvSpPr>
            <a:spLocks noChangeArrowheads="1"/>
          </p:cNvSpPr>
          <p:nvPr/>
        </p:nvSpPr>
        <p:spPr bwMode="auto">
          <a:xfrm>
            <a:off x="1" y="4408169"/>
            <a:ext cx="1740627" cy="1225831"/>
          </a:xfrm>
          <a:prstGeom prst="rect">
            <a:avLst/>
          </a:prstGeom>
          <a:solidFill>
            <a:srgbClr val="E0471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7" name="Freeform 8"/>
          <p:cNvSpPr>
            <a:spLocks/>
          </p:cNvSpPr>
          <p:nvPr/>
        </p:nvSpPr>
        <p:spPr bwMode="auto">
          <a:xfrm>
            <a:off x="1736784" y="4408169"/>
            <a:ext cx="67018" cy="1289004"/>
          </a:xfrm>
          <a:custGeom>
            <a:avLst/>
            <a:gdLst>
              <a:gd name="T0" fmla="*/ 47 w 47"/>
              <a:gd name="T1" fmla="*/ 959 h 959"/>
              <a:gd name="T2" fmla="*/ 0 w 47"/>
              <a:gd name="T3" fmla="*/ 912 h 959"/>
              <a:gd name="T4" fmla="*/ 0 w 47"/>
              <a:gd name="T5" fmla="*/ 0 h 959"/>
              <a:gd name="T6" fmla="*/ 47 w 47"/>
              <a:gd name="T7" fmla="*/ 47 h 959"/>
              <a:gd name="T8" fmla="*/ 47 w 47"/>
              <a:gd name="T9" fmla="*/ 959 h 959"/>
            </a:gdLst>
            <a:ahLst/>
            <a:cxnLst>
              <a:cxn ang="0">
                <a:pos x="T0" y="T1"/>
              </a:cxn>
              <a:cxn ang="0">
                <a:pos x="T2" y="T3"/>
              </a:cxn>
              <a:cxn ang="0">
                <a:pos x="T4" y="T5"/>
              </a:cxn>
              <a:cxn ang="0">
                <a:pos x="T6" y="T7"/>
              </a:cxn>
              <a:cxn ang="0">
                <a:pos x="T8" y="T9"/>
              </a:cxn>
            </a:cxnLst>
            <a:rect l="0" t="0" r="r" b="b"/>
            <a:pathLst>
              <a:path w="47" h="959">
                <a:moveTo>
                  <a:pt x="47" y="959"/>
                </a:moveTo>
                <a:lnTo>
                  <a:pt x="0" y="912"/>
                </a:lnTo>
                <a:lnTo>
                  <a:pt x="0" y="0"/>
                </a:lnTo>
                <a:lnTo>
                  <a:pt x="47" y="47"/>
                </a:lnTo>
                <a:lnTo>
                  <a:pt x="47" y="959"/>
                </a:lnTo>
                <a:close/>
              </a:path>
            </a:pathLst>
          </a:custGeom>
          <a:solidFill>
            <a:srgbClr val="9F3515"/>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8" name="Rectangle 9"/>
          <p:cNvSpPr>
            <a:spLocks noChangeArrowheads="1"/>
          </p:cNvSpPr>
          <p:nvPr/>
        </p:nvSpPr>
        <p:spPr bwMode="auto">
          <a:xfrm>
            <a:off x="1803800" y="4471342"/>
            <a:ext cx="7340201" cy="1225831"/>
          </a:xfrm>
          <a:prstGeom prst="rect">
            <a:avLst/>
          </a:prstGeom>
          <a:solidFill>
            <a:srgbClr val="E04710"/>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7" name="Subtitle 6"/>
          <p:cNvSpPr>
            <a:spLocks noGrp="1"/>
          </p:cNvSpPr>
          <p:nvPr>
            <p:ph type="subTitle" idx="1"/>
          </p:nvPr>
        </p:nvSpPr>
        <p:spPr>
          <a:xfrm>
            <a:off x="1945800" y="5036195"/>
            <a:ext cx="6946680" cy="472694"/>
          </a:xfrm>
        </p:spPr>
        <p:txBody>
          <a:bodyPr/>
          <a:lstStyle/>
          <a:p>
            <a:r>
              <a:rPr lang="en-GB" dirty="0"/>
              <a:t>Over 480, 000 late 15</a:t>
            </a:r>
            <a:r>
              <a:rPr lang="en-GB" baseline="30000" dirty="0"/>
              <a:t>th</a:t>
            </a:r>
            <a:r>
              <a:rPr lang="en-GB" dirty="0"/>
              <a:t> to long 19</a:t>
            </a:r>
            <a:r>
              <a:rPr lang="en-GB" baseline="30000" dirty="0"/>
              <a:t>th</a:t>
            </a:r>
            <a:r>
              <a:rPr lang="en-GB" dirty="0"/>
              <a:t> century texts</a:t>
            </a:r>
          </a:p>
          <a:p>
            <a:pPr>
              <a:spcBef>
                <a:spcPts val="0"/>
              </a:spcBef>
            </a:pPr>
            <a:r>
              <a:rPr lang="en-GB" dirty="0"/>
              <a:t>(EEBO, ECCO, BL 19</a:t>
            </a:r>
            <a:r>
              <a:rPr lang="en-GB" baseline="30000" dirty="0"/>
              <a:t>th</a:t>
            </a:r>
            <a:r>
              <a:rPr lang="en-GB" dirty="0"/>
              <a:t> Century and UK Medical Heritage Library)</a:t>
            </a:r>
          </a:p>
        </p:txBody>
      </p:sp>
      <p:sp>
        <p:nvSpPr>
          <p:cNvPr id="6" name="Title 5"/>
          <p:cNvSpPr>
            <a:spLocks noGrp="1"/>
          </p:cNvSpPr>
          <p:nvPr>
            <p:ph type="ctrTitle"/>
          </p:nvPr>
        </p:nvSpPr>
        <p:spPr>
          <a:xfrm>
            <a:off x="1945800" y="4561893"/>
            <a:ext cx="6705000" cy="444352"/>
          </a:xfrm>
        </p:spPr>
        <p:txBody>
          <a:bodyPr/>
          <a:lstStyle/>
          <a:p>
            <a:r>
              <a:rPr lang="en-GB" dirty="0"/>
              <a:t>Introduction to Historical Texts</a:t>
            </a:r>
          </a:p>
        </p:txBody>
      </p:sp>
      <p:pic>
        <p:nvPicPr>
          <p:cNvPr id="10" name="Picture 9" descr="Jisc Large Logo.jpg"/>
          <p:cNvPicPr>
            <a:picLocks noChangeAspect="1"/>
          </p:cNvPicPr>
          <p:nvPr/>
        </p:nvPicPr>
        <p:blipFill>
          <a:blip r:embed="rId4" cstate="print"/>
          <a:stretch>
            <a:fillRect/>
          </a:stretch>
        </p:blipFill>
        <p:spPr>
          <a:xfrm>
            <a:off x="7440675" y="6140196"/>
            <a:ext cx="1243584" cy="717804"/>
          </a:xfrm>
          <a:prstGeom prst="rect">
            <a:avLst/>
          </a:prstGeom>
        </p:spPr>
      </p:pic>
    </p:spTree>
    <p:extLst>
      <p:ext uri="{BB962C8B-B14F-4D97-AF65-F5344CB8AC3E}">
        <p14:creationId xmlns:p14="http://schemas.microsoft.com/office/powerpoint/2010/main" val="2279328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Advanced search</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10</a:t>
            </a:fld>
            <a:endParaRPr lang="en-GB"/>
          </a:p>
        </p:txBody>
      </p:sp>
      <p:pic>
        <p:nvPicPr>
          <p:cNvPr id="11" name="Picture 10" descr="Screenshot of the advanced search options including fuzzy or variant spellings, add row and hide advanced options highlighted.">
            <a:extLst>
              <a:ext uri="{FF2B5EF4-FFF2-40B4-BE49-F238E27FC236}">
                <a16:creationId xmlns:a16="http://schemas.microsoft.com/office/drawing/2014/main" id="{1588189B-08F6-43B1-8C9E-33176D5B3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1536761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Browse</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11</a:t>
            </a:fld>
            <a:endParaRPr lang="en-GB"/>
          </a:p>
        </p:txBody>
      </p:sp>
      <p:pic>
        <p:nvPicPr>
          <p:cNvPr id="6" name="Picture 5" descr="Screenshot of the browse dropdown from the menu showing that is it is possible to browse by author, printer and the thomason tracts. The tabs above the search results are highlighted to show that you can browse within results.">
            <a:extLst>
              <a:ext uri="{FF2B5EF4-FFF2-40B4-BE49-F238E27FC236}">
                <a16:creationId xmlns:a16="http://schemas.microsoft.com/office/drawing/2014/main" id="{D9990294-21CE-4976-A703-9EED086F22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238085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12</a:t>
            </a:fld>
            <a:endParaRPr lang="en-GB"/>
          </a:p>
        </p:txBody>
      </p:sp>
      <p:pic>
        <p:nvPicPr>
          <p:cNvPr id="6" name="Picture 5" descr="Screenshot of the results page showing how to filter results, select the grid view, use the histogram, change the search result ordering and view the publications from the results.">
            <a:extLst>
              <a:ext uri="{FF2B5EF4-FFF2-40B4-BE49-F238E27FC236}">
                <a16:creationId xmlns:a16="http://schemas.microsoft.com/office/drawing/2014/main" id="{9BD9C584-BF2D-46CD-97F8-E1981F721D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17614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Settings and toolbar</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13</a:t>
            </a:fld>
            <a:endParaRPr lang="en-GB"/>
          </a:p>
        </p:txBody>
      </p:sp>
      <p:pic>
        <p:nvPicPr>
          <p:cNvPr id="7" name="Picture 6" descr="Screenshot showing the functionality of the download, share, personalisation and login buttons.">
            <a:extLst>
              <a:ext uri="{FF2B5EF4-FFF2-40B4-BE49-F238E27FC236}">
                <a16:creationId xmlns:a16="http://schemas.microsoft.com/office/drawing/2014/main" id="{BE679FD6-64A7-4505-820D-43B4EEA121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98704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Saving items and search terms</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14</a:t>
            </a:fld>
            <a:endParaRPr lang="en-GB"/>
          </a:p>
        </p:txBody>
      </p:sp>
      <p:pic>
        <p:nvPicPr>
          <p:cNvPr id="7" name="Picture 6" descr="Screenshot showing how to save an item from the search results to the saved items by ticking the item check box, selecting the may saved items tab and adding the item to a collection.">
            <a:extLst>
              <a:ext uri="{FF2B5EF4-FFF2-40B4-BE49-F238E27FC236}">
                <a16:creationId xmlns:a16="http://schemas.microsoft.com/office/drawing/2014/main" id="{26335134-1CB8-44C5-994F-0DD28E4CE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212987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15</a:t>
            </a:fld>
            <a:endParaRPr lang="en-GB"/>
          </a:p>
        </p:txBody>
      </p:sp>
      <p:pic>
        <p:nvPicPr>
          <p:cNvPr id="9" name="Picture 8" descr="Screenshot of the viewer with the side panels closed.">
            <a:extLst>
              <a:ext uri="{FF2B5EF4-FFF2-40B4-BE49-F238E27FC236}">
                <a16:creationId xmlns:a16="http://schemas.microsoft.com/office/drawing/2014/main" id="{45786131-E0C0-4CBD-BD5F-586C33422E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309573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(side panels open)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16</a:t>
            </a:fld>
            <a:endParaRPr lang="en-GB"/>
          </a:p>
        </p:txBody>
      </p:sp>
      <p:pic>
        <p:nvPicPr>
          <p:cNvPr id="7" name="Picture 6" descr="Screenshot of the viewer with the side panels open">
            <a:extLst>
              <a:ext uri="{FF2B5EF4-FFF2-40B4-BE49-F238E27FC236}">
                <a16:creationId xmlns:a16="http://schemas.microsoft.com/office/drawing/2014/main" id="{A1872998-1348-4F64-8592-FD5FE43F4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400" y="1512000"/>
            <a:ext cx="7961600" cy="4478400"/>
          </a:xfrm>
          <a:prstGeom prst="rect">
            <a:avLst/>
          </a:prstGeom>
          <a:ln>
            <a:solidFill>
              <a:srgbClr val="000000"/>
            </a:solidFill>
          </a:ln>
        </p:spPr>
      </p:pic>
    </p:spTree>
    <p:extLst>
      <p:ext uri="{BB962C8B-B14F-4D97-AF65-F5344CB8AC3E}">
        <p14:creationId xmlns:p14="http://schemas.microsoft.com/office/powerpoint/2010/main" val="405664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(search panel)</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17</a:t>
            </a:fld>
            <a:endParaRPr lang="en-GB"/>
          </a:p>
        </p:txBody>
      </p:sp>
      <p:pic>
        <p:nvPicPr>
          <p:cNvPr id="9" name="Picture 8" descr="Screenshot showing the functionality of the search panel.">
            <a:extLst>
              <a:ext uri="{FF2B5EF4-FFF2-40B4-BE49-F238E27FC236}">
                <a16:creationId xmlns:a16="http://schemas.microsoft.com/office/drawing/2014/main" id="{763C7663-DC44-4F2D-B1F8-523BF0B7E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03016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Viewer (details panel)</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18</a:t>
            </a:fld>
            <a:endParaRPr lang="en-GB"/>
          </a:p>
        </p:txBody>
      </p:sp>
      <p:pic>
        <p:nvPicPr>
          <p:cNvPr id="9" name="Picture 8" descr="Screenshot showing the functionality of the details panel.">
            <a:extLst>
              <a:ext uri="{FF2B5EF4-FFF2-40B4-BE49-F238E27FC236}">
                <a16:creationId xmlns:a16="http://schemas.microsoft.com/office/drawing/2014/main" id="{4322C59F-57D5-4F9B-AFBC-35AC9D77D5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98490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for researchers</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19</a:t>
            </a:fld>
            <a:endParaRPr lang="en-GB"/>
          </a:p>
        </p:txBody>
      </p:sp>
      <p:sp>
        <p:nvSpPr>
          <p:cNvPr id="7" name="Content Placeholder 6"/>
          <p:cNvSpPr>
            <a:spLocks noGrp="1"/>
          </p:cNvSpPr>
          <p:nvPr>
            <p:ph sz="quarter" idx="14"/>
          </p:nvPr>
        </p:nvSpPr>
        <p:spPr>
          <a:xfrm>
            <a:off x="528121" y="1682140"/>
            <a:ext cx="4726434" cy="4655755"/>
          </a:xfrm>
        </p:spPr>
        <p:txBody>
          <a:bodyPr>
            <a:normAutofit/>
          </a:bodyPr>
          <a:lstStyle/>
          <a:p>
            <a:pPr lvl="1"/>
            <a:r>
              <a:rPr lang="en-GB" dirty="0"/>
              <a:t>Time saving – reducing need to travel to holding libraries to view texts</a:t>
            </a:r>
          </a:p>
          <a:p>
            <a:pPr lvl="1"/>
            <a:r>
              <a:rPr lang="en-GB" dirty="0"/>
              <a:t>Access to rare and, in some cases, previously inaccessible texts</a:t>
            </a:r>
          </a:p>
          <a:p>
            <a:pPr lvl="1"/>
            <a:r>
              <a:rPr lang="en-GB" dirty="0"/>
              <a:t>Full text searching across the 65,000 texts from the BL C19</a:t>
            </a:r>
            <a:r>
              <a:rPr lang="en-GB" baseline="30000" dirty="0"/>
              <a:t>th</a:t>
            </a:r>
            <a:r>
              <a:rPr lang="en-GB" dirty="0"/>
              <a:t> collection for the first time</a:t>
            </a:r>
          </a:p>
          <a:p>
            <a:pPr lvl="1"/>
            <a:r>
              <a:rPr lang="en-GB" dirty="0"/>
              <a:t>View ECCO full text for the first time</a:t>
            </a:r>
          </a:p>
          <a:p>
            <a:pPr lvl="1"/>
            <a:r>
              <a:rPr lang="en-GB" dirty="0"/>
              <a:t>Cross search EEBO, ECCO, UK Medical Heritage Library and 65,000 BL 19</a:t>
            </a:r>
            <a:r>
              <a:rPr lang="en-GB" baseline="30000" dirty="0"/>
              <a:t>th</a:t>
            </a:r>
            <a:r>
              <a:rPr lang="en-GB" dirty="0"/>
              <a:t> century texts in one place to quickly discover related material </a:t>
            </a:r>
          </a:p>
          <a:p>
            <a:pPr lvl="1"/>
            <a:r>
              <a:rPr lang="en-GB" dirty="0"/>
              <a:t>View full text and images side by side for first time</a:t>
            </a:r>
          </a:p>
          <a:p>
            <a:pPr marL="0" lvl="1" indent="0">
              <a:buNone/>
            </a:pPr>
            <a:endParaRPr lang="en-GB" dirty="0"/>
          </a:p>
          <a:p>
            <a:pPr lvl="1"/>
            <a:endParaRPr lang="en-GB" dirty="0"/>
          </a:p>
          <a:p>
            <a:pPr lvl="1"/>
            <a:endParaRPr lang="en-GB" dirty="0"/>
          </a:p>
        </p:txBody>
      </p:sp>
      <p:pic>
        <p:nvPicPr>
          <p:cNvPr id="17" name="Content Placeholder 16">
            <a:extLst>
              <a:ext uri="{C183D7F6-B498-43B3-948B-1728B52AA6E4}">
                <adec:decorative xmlns:adec="http://schemas.microsoft.com/office/drawing/2017/decorative" val="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l="16029" r="16029"/>
          <a:stretch>
            <a:fillRect/>
          </a:stretch>
        </p:blipFill>
        <p:spPr>
          <a:xfrm>
            <a:off x="5254555" y="1988840"/>
            <a:ext cx="3396245" cy="4200649"/>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dirty="0"/>
              <a:t>What is Historical Texts?</a:t>
            </a:r>
            <a:br>
              <a:rPr lang="en-GB" dirty="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r>
              <a:rPr lang="en-GB" sz="2000" dirty="0"/>
              <a:t>Historical Texts is a full text digital archive enabling you to cross search, view and download over 480,000 texts published in the late C15th to the long C19th.</a:t>
            </a:r>
          </a:p>
          <a:p>
            <a:r>
              <a:rPr lang="en-GB" sz="2000" dirty="0"/>
              <a:t>It is comprised of four main collections:</a:t>
            </a:r>
          </a:p>
          <a:p>
            <a:pPr lvl="1"/>
            <a:r>
              <a:rPr lang="en-GB" sz="2000" dirty="0"/>
              <a:t>Early English Books Online (EEBO) (</a:t>
            </a:r>
            <a:r>
              <a:rPr lang="en-US" sz="2000" dirty="0"/>
              <a:t>1473-1700)</a:t>
            </a:r>
            <a:endParaRPr lang="en-GB" sz="2000" dirty="0"/>
          </a:p>
          <a:p>
            <a:pPr lvl="1"/>
            <a:r>
              <a:rPr lang="en-GB" sz="2000" dirty="0"/>
              <a:t>Eighteenth Century Collections Online (ECCO) (</a:t>
            </a:r>
            <a:r>
              <a:rPr lang="en-US" sz="2000" dirty="0"/>
              <a:t>1701-1800)</a:t>
            </a:r>
            <a:endParaRPr lang="en-GB" sz="2000" dirty="0"/>
          </a:p>
          <a:p>
            <a:pPr lvl="1"/>
            <a:r>
              <a:rPr lang="en-GB" sz="2000" dirty="0"/>
              <a:t>65,000 texts from the British Library 19</a:t>
            </a:r>
            <a:r>
              <a:rPr lang="en-GB" sz="2000" baseline="30000" dirty="0"/>
              <a:t>th</a:t>
            </a:r>
            <a:r>
              <a:rPr lang="en-GB" sz="2000" dirty="0"/>
              <a:t> Century collection (</a:t>
            </a:r>
            <a:r>
              <a:rPr lang="en-US" sz="2000" dirty="0"/>
              <a:t>1789-1914)</a:t>
            </a:r>
          </a:p>
          <a:p>
            <a:pPr lvl="1"/>
            <a:r>
              <a:rPr lang="en-GB" sz="2000" dirty="0"/>
              <a:t>66,000 texts from the UK Medical Heritage Library (primarily C19)</a:t>
            </a:r>
          </a:p>
          <a:p>
            <a:pPr marL="0" lvl="1" indent="0">
              <a:buNone/>
            </a:pPr>
            <a:endParaRPr lang="en-GB" sz="2000" dirty="0"/>
          </a:p>
          <a:p>
            <a:pPr marL="0" lvl="1" indent="0">
              <a:buNone/>
            </a:pPr>
            <a:r>
              <a:rPr lang="en-GB" sz="2000" dirty="0"/>
              <a:t>Including a wealth of content ranging from the Romantic to the Victorian period and coverage subject areas including English literature, history, geography, science, social science, religion and medicine.</a:t>
            </a:r>
          </a:p>
          <a:p>
            <a:pPr marL="0" lvl="1" indent="0">
              <a:buNone/>
            </a:pPr>
            <a:r>
              <a:rPr lang="en-GB" sz="2000" dirty="0"/>
              <a:t>Materials include books, pamphlets, sermons, almanacs, sheet music, broadsides and </a:t>
            </a:r>
            <a:r>
              <a:rPr lang="en-GB" sz="2000" dirty="0" err="1"/>
              <a:t>newsbooks</a:t>
            </a:r>
            <a:r>
              <a:rPr lang="en-GB" sz="2000" dirty="0"/>
              <a:t>.</a:t>
            </a:r>
            <a:endParaRPr lang="en-GB" sz="2400"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2</a:t>
            </a:fld>
            <a:endParaRPr lang="en-GB"/>
          </a:p>
        </p:txBody>
      </p:sp>
    </p:spTree>
    <p:extLst>
      <p:ext uri="{BB962C8B-B14F-4D97-AF65-F5344CB8AC3E}">
        <p14:creationId xmlns:p14="http://schemas.microsoft.com/office/powerpoint/2010/main" val="1158427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information</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7" name="Content Placeholder 6"/>
          <p:cNvSpPr>
            <a:spLocks noGrp="1"/>
          </p:cNvSpPr>
          <p:nvPr>
            <p:ph sz="quarter" idx="14"/>
          </p:nvPr>
        </p:nvSpPr>
        <p:spPr>
          <a:xfrm>
            <a:off x="498320" y="1249121"/>
            <a:ext cx="8163528" cy="2520280"/>
          </a:xfrm>
        </p:spPr>
        <p:txBody>
          <a:bodyPr>
            <a:normAutofit/>
          </a:bodyPr>
          <a:lstStyle/>
          <a:p>
            <a:pPr lvl="1"/>
            <a:r>
              <a:rPr lang="en-GB" dirty="0"/>
              <a:t>Website: </a:t>
            </a:r>
            <a:r>
              <a:rPr lang="en-GB" dirty="0">
                <a:hlinkClick r:id="rId3"/>
              </a:rPr>
              <a:t>http://historicaltexts.jisc.ac.uk</a:t>
            </a:r>
            <a:endParaRPr lang="en-GB" dirty="0"/>
          </a:p>
          <a:p>
            <a:pPr lvl="1"/>
            <a:r>
              <a:rPr lang="en-GB" dirty="0"/>
              <a:t>UKMHL Labs area: </a:t>
            </a:r>
            <a:r>
              <a:rPr lang="en-GB" dirty="0">
                <a:hlinkClick r:id="rId4"/>
              </a:rPr>
              <a:t>https://ukmhl.historicaltext.jisc.ac.uk</a:t>
            </a:r>
            <a:endParaRPr lang="en-GB" dirty="0"/>
          </a:p>
          <a:p>
            <a:pPr lvl="1"/>
            <a:r>
              <a:rPr lang="en-GB" dirty="0"/>
              <a:t>Support materials: </a:t>
            </a:r>
            <a:r>
              <a:rPr lang="en-GB" dirty="0">
                <a:hlinkClick r:id="rId5"/>
              </a:rPr>
              <a:t>http://historicaltexts.jisc.ac.uk/support</a:t>
            </a:r>
            <a:endParaRPr lang="en-GB" dirty="0"/>
          </a:p>
          <a:p>
            <a:pPr lvl="1"/>
            <a:r>
              <a:rPr lang="en-GB" dirty="0"/>
              <a:t>Development roadmap: </a:t>
            </a:r>
            <a:r>
              <a:rPr lang="en-GB" dirty="0">
                <a:hlinkClick r:id="rId6"/>
              </a:rPr>
              <a:t>http://historicaltexts.jisc.ac.uk/developmentroadmap</a:t>
            </a:r>
            <a:endParaRPr lang="en-GB" dirty="0"/>
          </a:p>
          <a:p>
            <a:pPr lvl="1"/>
            <a:r>
              <a:rPr lang="en-GB" dirty="0"/>
              <a:t>Helpdesk: </a:t>
            </a:r>
            <a:r>
              <a:rPr lang="en-GB" dirty="0">
                <a:hlinkClick r:id="rId7"/>
              </a:rPr>
              <a:t>historicaltexts@jisc.ac.uk</a:t>
            </a:r>
            <a:endParaRPr lang="en-GB" dirty="0"/>
          </a:p>
          <a:p>
            <a:pPr marL="0" lvl="1" indent="0">
              <a:buNone/>
            </a:pPr>
            <a:endParaRPr lang="en-GB" dirty="0"/>
          </a:p>
          <a:p>
            <a:pPr lvl="1"/>
            <a:endParaRPr lang="en-GB" dirty="0"/>
          </a:p>
          <a:p>
            <a:pPr lvl="1"/>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20</a:t>
            </a:fld>
            <a:endParaRPr lang="en-GB"/>
          </a:p>
        </p:txBody>
      </p:sp>
      <p:sp>
        <p:nvSpPr>
          <p:cNvPr id="9" name="Content Placeholder 6"/>
          <p:cNvSpPr txBox="1">
            <a:spLocks/>
          </p:cNvSpPr>
          <p:nvPr/>
        </p:nvSpPr>
        <p:spPr>
          <a:xfrm>
            <a:off x="1187623" y="4653135"/>
            <a:ext cx="3519551" cy="1234473"/>
          </a:xfrm>
          <a:prstGeom prst="rect">
            <a:avLst/>
          </a:prstGeom>
        </p:spPr>
        <p:txBody>
          <a:bodyPr vert="horz" lIns="0" tIns="0" rIns="0" bIns="0" rtlCol="0">
            <a:normAutofit/>
          </a:bodyPr>
          <a:lst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GB" dirty="0"/>
          </a:p>
          <a:p>
            <a:pPr marL="0" lvl="1" indent="0">
              <a:buNone/>
            </a:pPr>
            <a:endParaRPr lang="en-GB" dirty="0"/>
          </a:p>
          <a:p>
            <a:pPr marL="0" lvl="1" indent="0">
              <a:buNone/>
            </a:pPr>
            <a:endParaRPr lang="en-GB" dirty="0"/>
          </a:p>
        </p:txBody>
      </p:sp>
      <p:pic>
        <p:nvPicPr>
          <p:cNvPr id="21" name="Content Placeholder 20">
            <a:hlinkClick r:id="rId5"/>
            <a:extLst>
              <a:ext uri="{FF2B5EF4-FFF2-40B4-BE49-F238E27FC236}">
                <a16:creationId xmlns:a16="http://schemas.microsoft.com/office/drawing/2014/main" id="{65115472-A57E-4D5D-8CBA-8EFEB810B47F}"/>
              </a:ext>
              <a:ext uri="{C183D7F6-B498-43B3-948B-1728B52AA6E4}">
                <adec:decorative xmlns:adec="http://schemas.microsoft.com/office/drawing/2017/decorative" val="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91680" y="3201144"/>
            <a:ext cx="5760640" cy="3240923"/>
          </a:xfrm>
          <a:ln>
            <a:solidFill>
              <a:srgbClr val="000000"/>
            </a:solidFill>
          </a:ln>
        </p:spPr>
      </p:pic>
    </p:spTree>
    <p:extLst>
      <p:ext uri="{BB962C8B-B14F-4D97-AF65-F5344CB8AC3E}">
        <p14:creationId xmlns:p14="http://schemas.microsoft.com/office/powerpoint/2010/main" val="267945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Early English Books Online (EEBO)</a:t>
            </a:r>
            <a:br>
              <a:rPr lang="en-GB" dirty="0"/>
            </a:br>
            <a:endParaRPr lang="en-GB" dirty="0"/>
          </a:p>
        </p:txBody>
      </p:sp>
      <p:sp>
        <p:nvSpPr>
          <p:cNvPr id="7" name="Content Placeholder 6"/>
          <p:cNvSpPr>
            <a:spLocks noGrp="1"/>
          </p:cNvSpPr>
          <p:nvPr>
            <p:ph idx="1"/>
          </p:nvPr>
        </p:nvSpPr>
        <p:spPr>
          <a:xfrm>
            <a:off x="493200" y="4293096"/>
            <a:ext cx="7434000" cy="2071704"/>
          </a:xfrm>
        </p:spPr>
        <p:txBody>
          <a:bodyPr>
            <a:normAutofit fontScale="92500" lnSpcReduction="20000"/>
          </a:bodyPr>
          <a:lstStyle/>
          <a:p>
            <a:pPr lvl="1"/>
            <a:r>
              <a:rPr lang="en-GB" dirty="0"/>
              <a:t>The scanned images, and full-text digital versions where available, of over 130,000 books printed in Britain and British North America, and works in English printed elsewhere, from the first book published in England up to 1700.</a:t>
            </a:r>
          </a:p>
          <a:p>
            <a:pPr lvl="1"/>
            <a:r>
              <a:rPr lang="en-GB" dirty="0"/>
              <a:t>Authors include Shakespeare, Galileo, Bacon, Chaucer, Spenser and Margaret Cavendish.</a:t>
            </a:r>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3</a:t>
            </a:fld>
            <a:endParaRPr lang="en-GB"/>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02" y="1916832"/>
            <a:ext cx="3214460" cy="2272491"/>
          </a:xfrm>
          <a:prstGeom prst="rect">
            <a:avLst/>
          </a:prstGeom>
          <a:ln>
            <a:solidFill>
              <a:srgbClr val="2C3841"/>
            </a:solidFill>
          </a:ln>
          <a:effectLst/>
        </p:spPr>
      </p:pic>
      <p:pic>
        <p:nvPicPr>
          <p:cNvPr id="9" name="Picture 8">
            <a:hlinkClick r:id="rId4" tooltip="https://historicaltexts.jisc.ac.uk/eebo-99833824e"/>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5223" y="1914990"/>
            <a:ext cx="2893050" cy="2273940"/>
          </a:xfrm>
          <a:prstGeom prst="rect">
            <a:avLst/>
          </a:prstGeom>
          <a:ln>
            <a:solidFill>
              <a:srgbClr val="2C3841"/>
            </a:solidFill>
          </a:ln>
        </p:spPr>
      </p:pic>
      <p:sp>
        <p:nvSpPr>
          <p:cNvPr id="8" name="Text Placeholder 5"/>
          <p:cNvSpPr>
            <a:spLocks noGrp="1"/>
          </p:cNvSpPr>
          <p:nvPr>
            <p:ph type="body" sz="quarter" idx="13"/>
          </p:nvPr>
        </p:nvSpPr>
        <p:spPr>
          <a:xfrm>
            <a:off x="493772" y="1309380"/>
            <a:ext cx="7434000" cy="384721"/>
          </a:xfrm>
        </p:spPr>
        <p:txBody>
          <a:bodyPr/>
          <a:lstStyle/>
          <a:p>
            <a:r>
              <a:rPr lang="en-GB" dirty="0"/>
              <a:t>(</a:t>
            </a:r>
            <a:r>
              <a:rPr lang="en-US" dirty="0"/>
              <a:t>1473-1700)</a:t>
            </a:r>
            <a:endParaRPr lang="en-GB" dirty="0"/>
          </a:p>
        </p:txBody>
      </p:sp>
    </p:spTree>
    <p:extLst>
      <p:ext uri="{BB962C8B-B14F-4D97-AF65-F5344CB8AC3E}">
        <p14:creationId xmlns:p14="http://schemas.microsoft.com/office/powerpoint/2010/main" val="160344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dirty="0"/>
              <a:t>Eighteenth Century Collections Online (ECCO)</a:t>
            </a:r>
            <a:br>
              <a:rPr lang="en-GB" dirty="0"/>
            </a:br>
            <a:endParaRPr lang="en-GB" dirty="0"/>
          </a:p>
        </p:txBody>
      </p:sp>
      <p:sp>
        <p:nvSpPr>
          <p:cNvPr id="7" name="Content Placeholder 6"/>
          <p:cNvSpPr>
            <a:spLocks noGrp="1"/>
          </p:cNvSpPr>
          <p:nvPr>
            <p:ph idx="1"/>
          </p:nvPr>
        </p:nvSpPr>
        <p:spPr>
          <a:xfrm>
            <a:off x="493200" y="4221088"/>
            <a:ext cx="7434000" cy="2143712"/>
          </a:xfrm>
        </p:spPr>
        <p:txBody>
          <a:bodyPr>
            <a:normAutofit lnSpcReduction="10000"/>
          </a:bodyPr>
          <a:lstStyle/>
          <a:p>
            <a:pPr lvl="1"/>
            <a:r>
              <a:rPr lang="en-GB" dirty="0"/>
              <a:t>A digital collection of more than 215,000 titles published in Great Britain and its colonies during the eighteenth century, including works in languages other than English (e.g. French, German, Latin and Welsh)</a:t>
            </a:r>
          </a:p>
          <a:p>
            <a:pPr lvl="1"/>
            <a:r>
              <a:rPr lang="en-GB" dirty="0"/>
              <a:t>Works include Daniel Defoe, Newton, Culpepper, Alexander Pope, Thomas Paine, Voltaire.</a:t>
            </a:r>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4</a:t>
            </a:fld>
            <a:endParaRPr lang="en-GB"/>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24758"/>
            <a:ext cx="1181840" cy="2363680"/>
          </a:xfrm>
          <a:prstGeom prst="rect">
            <a:avLst/>
          </a:prstGeom>
          <a:ln>
            <a:solidFill>
              <a:schemeClr val="tx1"/>
            </a:solidFill>
          </a:ln>
        </p:spPr>
      </p:pic>
      <p:pic>
        <p:nvPicPr>
          <p:cNvPr id="10" name="Picture 9">
            <a:hlinkClick r:id="rId4" tooltip="A solution of the question, where the swallow, nightingale, woodcock, fieldfare stork, cuckow, and other birds of passage go, and reaside when absent from us..."/>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3437" y="1780867"/>
            <a:ext cx="1778320" cy="2407572"/>
          </a:xfrm>
          <a:prstGeom prst="rect">
            <a:avLst/>
          </a:prstGeom>
          <a:ln>
            <a:solidFill>
              <a:srgbClr val="2C3841"/>
            </a:solidFill>
          </a:ln>
        </p:spPr>
      </p:pic>
      <p:pic>
        <p:nvPicPr>
          <p:cNvPr id="12" name="Picture 11">
            <a:hlinkClick r:id="rId6" tooltip="A directory for midwives: or, a guide for women, in their conception, bearing, and suckling their children..."/>
            <a:extLs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1759" y="1816492"/>
            <a:ext cx="3970911" cy="2273939"/>
          </a:xfrm>
          <a:prstGeom prst="rect">
            <a:avLst/>
          </a:prstGeom>
          <a:ln>
            <a:solidFill>
              <a:schemeClr val="tx1"/>
            </a:solidFill>
          </a:ln>
        </p:spPr>
      </p:pic>
      <p:sp>
        <p:nvSpPr>
          <p:cNvPr id="13" name="Text Placeholder 5"/>
          <p:cNvSpPr>
            <a:spLocks noGrp="1"/>
          </p:cNvSpPr>
          <p:nvPr>
            <p:ph type="body" sz="quarter" idx="13"/>
          </p:nvPr>
        </p:nvSpPr>
        <p:spPr>
          <a:xfrm>
            <a:off x="493772" y="1309380"/>
            <a:ext cx="7434000" cy="384721"/>
          </a:xfrm>
        </p:spPr>
        <p:txBody>
          <a:bodyPr/>
          <a:lstStyle/>
          <a:p>
            <a:r>
              <a:rPr lang="en-GB" dirty="0"/>
              <a:t>(</a:t>
            </a:r>
            <a:r>
              <a:rPr lang="en-US" dirty="0"/>
              <a:t>1701-1800)</a:t>
            </a:r>
            <a:endParaRPr lang="en-GB" dirty="0"/>
          </a:p>
        </p:txBody>
      </p:sp>
    </p:spTree>
    <p:extLst>
      <p:ext uri="{BB962C8B-B14F-4D97-AF65-F5344CB8AC3E}">
        <p14:creationId xmlns:p14="http://schemas.microsoft.com/office/powerpoint/2010/main" val="328878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65,000 British Library 19</a:t>
            </a:r>
            <a:r>
              <a:rPr lang="en-GB" baseline="30000" dirty="0"/>
              <a:t>th</a:t>
            </a:r>
            <a:r>
              <a:rPr lang="en-GB" dirty="0"/>
              <a:t> century texts (BL)</a:t>
            </a:r>
            <a:br>
              <a:rPr lang="en-GB" dirty="0"/>
            </a:br>
            <a:endParaRPr lang="en-GB" dirty="0"/>
          </a:p>
        </p:txBody>
      </p:sp>
      <p:sp>
        <p:nvSpPr>
          <p:cNvPr id="7" name="Content Placeholder 6"/>
          <p:cNvSpPr>
            <a:spLocks noGrp="1"/>
          </p:cNvSpPr>
          <p:nvPr>
            <p:ph idx="1"/>
          </p:nvPr>
        </p:nvSpPr>
        <p:spPr>
          <a:xfrm>
            <a:off x="498668" y="4367282"/>
            <a:ext cx="7797560" cy="1800200"/>
          </a:xfrm>
        </p:spPr>
        <p:txBody>
          <a:bodyPr>
            <a:normAutofit/>
          </a:bodyPr>
          <a:lstStyle/>
          <a:p>
            <a:pPr lvl="1"/>
            <a:r>
              <a:rPr lang="en-GB" dirty="0"/>
              <a:t>Over 65,000 recently digitised editions from the British Library's 19th century collection, comprising over 25 million pages of previously rare and inaccessible titles.</a:t>
            </a:r>
          </a:p>
          <a:p>
            <a:pPr lvl="1"/>
            <a:r>
              <a:rPr lang="en-GB" dirty="0"/>
              <a:t>Authors include Jane Austen, Charles Dickens, Jules Verne</a:t>
            </a:r>
          </a:p>
        </p:txBody>
      </p:sp>
      <p:sp>
        <p:nvSpPr>
          <p:cNvPr id="4" name="Footer Placeholder 3"/>
          <p:cNvSpPr>
            <a:spLocks noGrp="1"/>
          </p:cNvSpPr>
          <p:nvPr>
            <p:ph type="ftr" sz="quarter" idx="11"/>
          </p:nvPr>
        </p:nvSpPr>
        <p:spPr>
          <a:xfrm>
            <a:off x="1405389" y="243756"/>
            <a:ext cx="5326851" cy="146194"/>
          </a:xfrm>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5</a:t>
            </a:fld>
            <a:endParaRPr lang="en-GB"/>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610" y="1819817"/>
            <a:ext cx="1460268" cy="2273940"/>
          </a:xfrm>
          <a:prstGeom prst="rect">
            <a:avLst/>
          </a:prstGeom>
          <a:ln>
            <a:solidFill>
              <a:srgbClr val="2C3841"/>
            </a:solidFill>
          </a:ln>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3438" y="1803961"/>
            <a:ext cx="1702536" cy="2230149"/>
          </a:xfrm>
          <a:prstGeom prst="rect">
            <a:avLst/>
          </a:prstGeom>
          <a:ln>
            <a:solidFill>
              <a:srgbClr val="2C3841"/>
            </a:solidFill>
          </a:ln>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9872" y="1790181"/>
            <a:ext cx="1477008" cy="2273940"/>
          </a:xfrm>
          <a:prstGeom prst="rect">
            <a:avLst/>
          </a:prstGeom>
          <a:ln>
            <a:solidFill>
              <a:srgbClr val="2C3841"/>
            </a:solidFill>
          </a:ln>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9672" y="1803961"/>
            <a:ext cx="1427606" cy="2273940"/>
          </a:xfrm>
          <a:prstGeom prst="rect">
            <a:avLst/>
          </a:prstGeom>
          <a:ln>
            <a:solidFill>
              <a:srgbClr val="2C3841"/>
            </a:solidFill>
          </a:ln>
        </p:spPr>
      </p:pic>
      <p:sp>
        <p:nvSpPr>
          <p:cNvPr id="11" name="Text Placeholder 5"/>
          <p:cNvSpPr>
            <a:spLocks noGrp="1"/>
          </p:cNvSpPr>
          <p:nvPr>
            <p:ph type="body" sz="quarter" idx="13"/>
          </p:nvPr>
        </p:nvSpPr>
        <p:spPr>
          <a:xfrm>
            <a:off x="493772" y="1309380"/>
            <a:ext cx="7434000" cy="384721"/>
          </a:xfrm>
        </p:spPr>
        <p:txBody>
          <a:bodyPr/>
          <a:lstStyle/>
          <a:p>
            <a:r>
              <a:rPr lang="en-GB" dirty="0"/>
              <a:t>(1789-1914)</a:t>
            </a:r>
          </a:p>
        </p:txBody>
      </p:sp>
    </p:spTree>
    <p:extLst>
      <p:ext uri="{BB962C8B-B14F-4D97-AF65-F5344CB8AC3E}">
        <p14:creationId xmlns:p14="http://schemas.microsoft.com/office/powerpoint/2010/main" val="5416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6</a:t>
            </a:fld>
            <a:endParaRPr lang="en-GB"/>
          </a:p>
        </p:txBody>
      </p:sp>
      <p:sp>
        <p:nvSpPr>
          <p:cNvPr id="2" name="Title 1"/>
          <p:cNvSpPr>
            <a:spLocks noGrp="1"/>
          </p:cNvSpPr>
          <p:nvPr>
            <p:ph type="title" idx="4294967295"/>
          </p:nvPr>
        </p:nvSpPr>
        <p:spPr>
          <a:xfrm>
            <a:off x="372360" y="549970"/>
            <a:ext cx="8399280" cy="1131888"/>
          </a:xfrm>
        </p:spPr>
        <p:txBody>
          <a:bodyPr>
            <a:normAutofit fontScale="90000"/>
          </a:bodyPr>
          <a:lstStyle/>
          <a:p>
            <a:r>
              <a:rPr lang="en-GB" dirty="0"/>
              <a:t>UK Medical Heritage Library Collection (UKMHL)</a:t>
            </a:r>
            <a:br>
              <a:rPr lang="en-GB" dirty="0"/>
            </a:br>
            <a:endParaRPr lang="en-GB" dirty="0"/>
          </a:p>
        </p:txBody>
      </p:sp>
      <p:sp>
        <p:nvSpPr>
          <p:cNvPr id="7" name="Content Placeholder 6"/>
          <p:cNvSpPr>
            <a:spLocks noGrp="1"/>
          </p:cNvSpPr>
          <p:nvPr>
            <p:ph idx="4294967295"/>
          </p:nvPr>
        </p:nvSpPr>
        <p:spPr>
          <a:xfrm>
            <a:off x="467544" y="4100292"/>
            <a:ext cx="7797800" cy="2143125"/>
          </a:xfrm>
        </p:spPr>
        <p:txBody>
          <a:bodyPr>
            <a:noAutofit/>
          </a:bodyPr>
          <a:lstStyle/>
          <a:p>
            <a:pPr lvl="1"/>
            <a:r>
              <a:rPr lang="en-GB" sz="2500" dirty="0"/>
              <a:t>Over 66,000 digitised European medical publications from the nineteenth century</a:t>
            </a:r>
          </a:p>
          <a:p>
            <a:pPr lvl="1"/>
            <a:r>
              <a:rPr lang="en-GB" sz="2500" dirty="0"/>
              <a:t>The collection has now been integrated into the main platform but remains open access</a:t>
            </a:r>
          </a:p>
          <a:p>
            <a:pPr lvl="1"/>
            <a:r>
              <a:rPr lang="en-GB" sz="2500" dirty="0"/>
              <a:t>Full colour page images, PDF, </a:t>
            </a:r>
            <a:r>
              <a:rPr lang="en-GB" sz="2500" dirty="0" err="1"/>
              <a:t>ePub</a:t>
            </a:r>
            <a:r>
              <a:rPr lang="en-GB" sz="2500" dirty="0"/>
              <a:t> and OCR full text are downloadable for all publications in this collection</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411" y="1667631"/>
            <a:ext cx="1389248" cy="2273940"/>
          </a:xfrm>
          <a:prstGeom prst="rect">
            <a:avLst/>
          </a:prstGeom>
          <a:ln>
            <a:solidFill>
              <a:srgbClr val="2C3841"/>
            </a:solidFill>
          </a:ln>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231" y="1628800"/>
            <a:ext cx="1332415" cy="2230149"/>
          </a:xfrm>
          <a:prstGeom prst="rect">
            <a:avLst/>
          </a:prstGeom>
          <a:ln>
            <a:solidFill>
              <a:srgbClr val="2C3841"/>
            </a:solidFill>
          </a:ln>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164" y="1637995"/>
            <a:ext cx="1413006" cy="2273940"/>
          </a:xfrm>
          <a:prstGeom prst="rect">
            <a:avLst/>
          </a:prstGeom>
          <a:ln>
            <a:solidFill>
              <a:srgbClr val="2C3841"/>
            </a:solidFill>
          </a:ln>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8963" y="1686145"/>
            <a:ext cx="1427606" cy="2205199"/>
          </a:xfrm>
          <a:prstGeom prst="rect">
            <a:avLst/>
          </a:prstGeom>
          <a:ln>
            <a:solidFill>
              <a:srgbClr val="2C3841"/>
            </a:solidFill>
          </a:ln>
        </p:spPr>
      </p:pic>
    </p:spTree>
    <p:extLst>
      <p:ext uri="{BB962C8B-B14F-4D97-AF65-F5344CB8AC3E}">
        <p14:creationId xmlns:p14="http://schemas.microsoft.com/office/powerpoint/2010/main" val="393262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dirty="0"/>
              <a:t>Key features</a:t>
            </a:r>
            <a:br>
              <a:rPr lang="en-GB" dirty="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pPr lvl="1"/>
            <a:r>
              <a:rPr lang="en-GB" sz="2400" dirty="0"/>
              <a:t>Cross-search EEBO, ECCO, 65, 000 texts from the British Library C19th collection and the UK Medical Heritage Library from the same platform</a:t>
            </a:r>
          </a:p>
          <a:p>
            <a:pPr lvl="1"/>
            <a:r>
              <a:rPr lang="en-GB" sz="2400" dirty="0"/>
              <a:t>Search across both open access and subscription content</a:t>
            </a:r>
          </a:p>
          <a:p>
            <a:pPr lvl="1"/>
            <a:r>
              <a:rPr lang="en-GB" sz="2400" dirty="0"/>
              <a:t>View and search the full text (where available) as well as the bibliographic information for texts </a:t>
            </a:r>
          </a:p>
          <a:p>
            <a:pPr lvl="1"/>
            <a:r>
              <a:rPr lang="en-GB" sz="2400" dirty="0"/>
              <a:t>View images and full text side by side</a:t>
            </a:r>
          </a:p>
          <a:p>
            <a:pPr lvl="1"/>
            <a:r>
              <a:rPr lang="en-GB" sz="2400" dirty="0"/>
              <a:t>Download whole publications (PDF) and individual images (JPEG).</a:t>
            </a:r>
          </a:p>
          <a:p>
            <a:pPr lvl="1"/>
            <a:r>
              <a:rPr lang="en-GB" sz="2400" dirty="0"/>
              <a:t>View publication date histogram for search results</a:t>
            </a:r>
          </a:p>
          <a:p>
            <a:pPr lvl="1"/>
            <a:r>
              <a:rPr lang="en-GB" sz="2400" dirty="0"/>
              <a:t>Additional download options for TCP-transcribed texts (</a:t>
            </a:r>
            <a:r>
              <a:rPr lang="en-GB" sz="2400" dirty="0" err="1"/>
              <a:t>ePub</a:t>
            </a:r>
            <a:r>
              <a:rPr lang="en-GB" sz="2400" dirty="0"/>
              <a:t>, XML, HTML, plain text)</a:t>
            </a:r>
          </a:p>
          <a:p>
            <a:pPr marL="0" lvl="1" indent="0">
              <a:buNone/>
            </a:pPr>
            <a:endParaRPr lang="en-GB" sz="2400"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8</a:t>
            </a:fld>
            <a:endParaRPr lang="en-GB"/>
          </a:p>
        </p:txBody>
      </p:sp>
      <p:sp>
        <p:nvSpPr>
          <p:cNvPr id="7" name="Content Placeholder 6"/>
          <p:cNvSpPr>
            <a:spLocks noGrp="1"/>
          </p:cNvSpPr>
          <p:nvPr>
            <p:ph idx="4294967295"/>
          </p:nvPr>
        </p:nvSpPr>
        <p:spPr>
          <a:xfrm>
            <a:off x="395536" y="3933056"/>
            <a:ext cx="8255264" cy="2575173"/>
          </a:xfrm>
        </p:spPr>
        <p:txBody>
          <a:bodyPr>
            <a:normAutofit/>
          </a:bodyPr>
          <a:lstStyle/>
          <a:p>
            <a:pPr lvl="1"/>
            <a:r>
              <a:rPr lang="en-GB" sz="2400" dirty="0"/>
              <a:t>Bespoke visualisation tools built specially for the UKMHL collection in a sister project will continue to be available on the separate UKMHL labs site (ukmhl.historicaltexts.jisc.ac.uk)</a:t>
            </a:r>
          </a:p>
          <a:p>
            <a:pPr lvl="1"/>
            <a:r>
              <a:rPr lang="en-GB" sz="2400" dirty="0"/>
              <a:t>The available visualisations are: Image Wall, Hospital Map, </a:t>
            </a:r>
            <a:r>
              <a:rPr lang="en-GB" sz="2400" dirty="0" err="1"/>
              <a:t>Ngram</a:t>
            </a:r>
            <a:r>
              <a:rPr lang="en-GB" sz="2400" dirty="0"/>
              <a:t> Viewer, Timeline, Sunbursts and </a:t>
            </a:r>
            <a:r>
              <a:rPr lang="en-GB" sz="2400" dirty="0" err="1"/>
              <a:t>Dendrograms</a:t>
            </a:r>
            <a:endParaRPr lang="en-GB" sz="2400" dirty="0"/>
          </a:p>
          <a:p>
            <a:pPr lvl="1"/>
            <a:r>
              <a:rPr lang="en-GB" sz="2400" dirty="0"/>
              <a:t>Facilitate new ways to explore the collection data</a:t>
            </a:r>
          </a:p>
        </p:txBody>
      </p:sp>
      <p:sp>
        <p:nvSpPr>
          <p:cNvPr id="2" name="Title 1"/>
          <p:cNvSpPr>
            <a:spLocks noGrp="1"/>
          </p:cNvSpPr>
          <p:nvPr>
            <p:ph type="title" idx="4294967295"/>
          </p:nvPr>
        </p:nvSpPr>
        <p:spPr>
          <a:xfrm>
            <a:off x="414766" y="905387"/>
            <a:ext cx="7434263" cy="1131888"/>
          </a:xfrm>
        </p:spPr>
        <p:txBody>
          <a:bodyPr>
            <a:normAutofit fontScale="90000"/>
          </a:bodyPr>
          <a:lstStyle/>
          <a:p>
            <a:r>
              <a:rPr lang="en-GB" dirty="0"/>
              <a:t>Historical Texts Labs – Visualising Medical History project (VMH)</a:t>
            </a:r>
            <a:br>
              <a:rPr lang="en-GB" dirty="0"/>
            </a:br>
            <a:endParaRPr lang="en-GB" dirty="0"/>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2072132"/>
            <a:ext cx="2560320" cy="1440180"/>
          </a:xfrm>
          <a:prstGeom prst="rect">
            <a:avLst/>
          </a:prstGeom>
          <a:ln>
            <a:solidFill>
              <a:srgbClr val="2C3841"/>
            </a:solidFill>
          </a:ln>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4996" y="2072132"/>
            <a:ext cx="2560320" cy="1440180"/>
          </a:xfrm>
          <a:prstGeom prst="rect">
            <a:avLst/>
          </a:prstGeom>
          <a:ln>
            <a:solidFill>
              <a:srgbClr val="2C3841"/>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4456" y="2060848"/>
            <a:ext cx="2560320" cy="1440180"/>
          </a:xfrm>
          <a:prstGeom prst="rect">
            <a:avLst/>
          </a:prstGeom>
          <a:ln>
            <a:solidFill>
              <a:srgbClr val="2C3841"/>
            </a:solidFill>
          </a:ln>
        </p:spPr>
      </p:pic>
    </p:spTree>
    <p:extLst>
      <p:ext uri="{BB962C8B-B14F-4D97-AF65-F5344CB8AC3E}">
        <p14:creationId xmlns:p14="http://schemas.microsoft.com/office/powerpoint/2010/main" val="121610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 </a:t>
            </a:r>
            <a:br>
              <a:rPr lang="en-GB" dirty="0"/>
            </a:br>
            <a:endParaRPr lang="en-GB" dirty="0"/>
          </a:p>
        </p:txBody>
      </p:sp>
      <p:sp>
        <p:nvSpPr>
          <p:cNvPr id="4" name="Footer Placeholder 3"/>
          <p:cNvSpPr>
            <a:spLocks noGrp="1"/>
          </p:cNvSpPr>
          <p:nvPr>
            <p:ph type="ftr" sz="quarter" idx="11"/>
          </p:nvPr>
        </p:nvSpPr>
        <p:spPr/>
        <p:txBody>
          <a:bodyPr/>
          <a:lstStyle/>
          <a:p>
            <a:r>
              <a:rPr lang="en-GB" dirty="0"/>
              <a:t>Introduction to Historical Texts </a:t>
            </a:r>
          </a:p>
        </p:txBody>
      </p:sp>
      <p:sp>
        <p:nvSpPr>
          <p:cNvPr id="5" name="Slide Number Placeholder 4"/>
          <p:cNvSpPr>
            <a:spLocks noGrp="1"/>
          </p:cNvSpPr>
          <p:nvPr>
            <p:ph type="sldNum" sz="quarter" idx="12"/>
          </p:nvPr>
        </p:nvSpPr>
        <p:spPr/>
        <p:txBody>
          <a:bodyPr/>
          <a:lstStyle/>
          <a:p>
            <a:fld id="{8768D980-8028-4768-849B-459B1B49463D}" type="slidenum">
              <a:rPr lang="en-GB" smtClean="0"/>
              <a:pPr/>
              <a:t>9</a:t>
            </a:fld>
            <a:endParaRPr lang="en-GB"/>
          </a:p>
        </p:txBody>
      </p:sp>
      <p:pic>
        <p:nvPicPr>
          <p:cNvPr id="7" name="Picture 6" descr="Screen shot of the home page with the select a field drop down open. The number of search results is highlighted on the screen as is the advanced search options button.">
            <a:extLst>
              <a:ext uri="{FF2B5EF4-FFF2-40B4-BE49-F238E27FC236}">
                <a16:creationId xmlns:a16="http://schemas.microsoft.com/office/drawing/2014/main" id="{AEE7DB72-5AE9-4C2E-ABF5-F43E09EBD6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00" y="1512000"/>
            <a:ext cx="7961600" cy="4478400"/>
          </a:xfrm>
          <a:prstGeom prst="rect">
            <a:avLst/>
          </a:prstGeom>
          <a:ln>
            <a:solidFill>
              <a:srgbClr val="000000"/>
            </a:solidFill>
          </a:ln>
        </p:spPr>
      </p:pic>
    </p:spTree>
    <p:extLst>
      <p:ext uri="{BB962C8B-B14F-4D97-AF65-F5344CB8AC3E}">
        <p14:creationId xmlns:p14="http://schemas.microsoft.com/office/powerpoint/2010/main" val="3378286800"/>
      </p:ext>
    </p:extLst>
  </p:cSld>
  <p:clrMapOvr>
    <a:masterClrMapping/>
  </p:clrMapOvr>
</p:sld>
</file>

<file path=ppt/theme/theme1.xml><?xml version="1.0" encoding="utf-8"?>
<a:theme xmlns:a="http://schemas.openxmlformats.org/drawingml/2006/main" name="Office Theme">
  <a:themeElements>
    <a:clrScheme name="Jisc 2013">
      <a:dk1>
        <a:srgbClr val="2C3841"/>
      </a:dk1>
      <a:lt1>
        <a:srgbClr val="FFFFFF"/>
      </a:lt1>
      <a:dk2>
        <a:srgbClr val="2C3841"/>
      </a:dk2>
      <a:lt2>
        <a:srgbClr val="E85E12"/>
      </a:lt2>
      <a:accent1>
        <a:srgbClr val="820036"/>
      </a:accent1>
      <a:accent2>
        <a:srgbClr val="0092CB"/>
      </a:accent2>
      <a:accent3>
        <a:srgbClr val="552481"/>
      </a:accent3>
      <a:accent4>
        <a:srgbClr val="F9B000"/>
      </a:accent4>
      <a:accent5>
        <a:srgbClr val="B71A8B"/>
      </a:accent5>
      <a:accent6>
        <a:srgbClr val="B2BB1C"/>
      </a:accent6>
      <a:hlink>
        <a:srgbClr val="E85E12"/>
      </a:hlink>
      <a:folHlink>
        <a:srgbClr val="E85E12"/>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774369F7717648B61F61A9706D4652" ma:contentTypeVersion="404" ma:contentTypeDescription="Create a new document." ma:contentTypeScope="" ma:versionID="d815fbd4015d29aff33e2220516997b7">
  <xsd:schema xmlns:xsd="http://www.w3.org/2001/XMLSchema" xmlns:xs="http://www.w3.org/2001/XMLSchema" xmlns:p="http://schemas.microsoft.com/office/2006/metadata/properties" xmlns:ns2="79ed8d8e-735d-4020-8679-fc6c7b35ba8b" xmlns:ns3="6464afcc-1ec3-4065-96eb-899d285174cd" xmlns:ns4="fb8223fb-9ffb-46fb-bb8e-209da55b43b2" targetNamespace="http://schemas.microsoft.com/office/2006/metadata/properties" ma:root="true" ma:fieldsID="c841e66bc04f34aa9df3e44bfb79392e" ns2:_="" ns3:_="" ns4:_="">
    <xsd:import namespace="79ed8d8e-735d-4020-8679-fc6c7b35ba8b"/>
    <xsd:import namespace="6464afcc-1ec3-4065-96eb-899d285174cd"/>
    <xsd:import namespace="fb8223fb-9ffb-46fb-bb8e-209da55b43b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d8d8e-735d-4020-8679-fc6c7b35ba8b" elementFormDefault="qualified">
    <xsd:import namespace="http://schemas.microsoft.com/office/2006/documentManagement/types"/>
    <xsd:import namespace="http://schemas.microsoft.com/office/infopath/2007/PartnerControls"/>
    <xsd:element name="_dlc_DocId" ma:index="2" nillable="true" ma:displayName="Document ID Value" ma:description="The value of the document ID assigned to this item." ma:internalName="_dlc_DocId" ma:readOnly="true">
      <xsd:simpleType>
        <xsd:restriction base="dms:Text"/>
      </xsd:simpleType>
    </xsd:element>
    <xsd:element name="_dlc_DocIdUrl" ma:index="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464afcc-1ec3-4065-96eb-899d285174c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b8223fb-9ffb-46fb-bb8e-209da55b43b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9ed8d8e-735d-4020-8679-fc6c7b35ba8b">N7XHR37R3CPZ-1952160618-1700</_dlc_DocId>
    <_dlc_DocIdUrl xmlns="79ed8d8e-735d-4020-8679-fc6c7b35ba8b">
      <Url>https://jisc365.sharepoint.com/sites/dcrd/HTJA/_layouts/15/DocIdRedir.aspx?ID=N7XHR37R3CPZ-1952160618-1700</Url>
      <Description>N7XHR37R3CPZ-1952160618-1700</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79c6cfb5-50bc-4fca-81ee-f60fcea9a646" ContentTypeId="0x0101" PreviousValue="false"/>
</file>

<file path=customXml/itemProps1.xml><?xml version="1.0" encoding="utf-8"?>
<ds:datastoreItem xmlns:ds="http://schemas.openxmlformats.org/officeDocument/2006/customXml" ds:itemID="{716F56B6-CFE5-4AD2-BF2D-CAA4E2A9AF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d8d8e-735d-4020-8679-fc6c7b35ba8b"/>
    <ds:schemaRef ds:uri="6464afcc-1ec3-4065-96eb-899d285174cd"/>
    <ds:schemaRef ds:uri="fb8223fb-9ffb-46fb-bb8e-209da55b43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D845B8-9C2D-40ED-BFB4-FD682F6B5FF1}">
  <ds:schemaRefs>
    <ds:schemaRef ds:uri="http://schemas.microsoft.com/office/2006/metadata/properties"/>
    <ds:schemaRef ds:uri="http://schemas.microsoft.com/office/infopath/2007/PartnerControls"/>
    <ds:schemaRef ds:uri="http://schemas.microsoft.com/office/2006/documentManagement/types"/>
    <ds:schemaRef ds:uri="http://purl.org/dc/dcmitype/"/>
    <ds:schemaRef ds:uri="http://www.w3.org/XML/1998/namespace"/>
    <ds:schemaRef ds:uri="http://purl.org/dc/elements/1.1/"/>
    <ds:schemaRef ds:uri="79ed8d8e-735d-4020-8679-fc6c7b35ba8b"/>
    <ds:schemaRef ds:uri="6464afcc-1ec3-4065-96eb-899d285174cd"/>
    <ds:schemaRef ds:uri="http://schemas.openxmlformats.org/package/2006/metadata/core-properties"/>
    <ds:schemaRef ds:uri="fb8223fb-9ffb-46fb-bb8e-209da55b43b2"/>
    <ds:schemaRef ds:uri="http://purl.org/dc/terms/"/>
  </ds:schemaRefs>
</ds:datastoreItem>
</file>

<file path=customXml/itemProps3.xml><?xml version="1.0" encoding="utf-8"?>
<ds:datastoreItem xmlns:ds="http://schemas.openxmlformats.org/officeDocument/2006/customXml" ds:itemID="{7EAD927C-8232-4DDB-AAED-5FA0F40D544B}">
  <ds:schemaRefs>
    <ds:schemaRef ds:uri="http://schemas.microsoft.com/sharepoint/events"/>
  </ds:schemaRefs>
</ds:datastoreItem>
</file>

<file path=customXml/itemProps4.xml><?xml version="1.0" encoding="utf-8"?>
<ds:datastoreItem xmlns:ds="http://schemas.openxmlformats.org/officeDocument/2006/customXml" ds:itemID="{902DEAC1-77DC-4581-9253-2B283A5365EE}">
  <ds:schemaRefs>
    <ds:schemaRef ds:uri="http://schemas.microsoft.com/sharepoint/v3/contenttype/forms"/>
  </ds:schemaRefs>
</ds:datastoreItem>
</file>

<file path=customXml/itemProps5.xml><?xml version="1.0" encoding="utf-8"?>
<ds:datastoreItem xmlns:ds="http://schemas.openxmlformats.org/officeDocument/2006/customXml" ds:itemID="{A666D69F-55FB-4344-B29D-FA52CD26F70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5507</TotalTime>
  <Words>865</Words>
  <Application>Microsoft Office PowerPoint</Application>
  <PresentationFormat>On-screen Show (4:3)</PresentationFormat>
  <Paragraphs>125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Lucida Grande</vt:lpstr>
      <vt:lpstr>Office Theme</vt:lpstr>
      <vt:lpstr>Introduction to Historical Texts</vt:lpstr>
      <vt:lpstr>What is Historical Texts? </vt:lpstr>
      <vt:lpstr>Early English Books Online (EEBO) </vt:lpstr>
      <vt:lpstr>Eighteenth Century Collections Online (ECCO) </vt:lpstr>
      <vt:lpstr>65,000 British Library 19th century texts (BL) </vt:lpstr>
      <vt:lpstr>UK Medical Heritage Library Collection (UKMHL) </vt:lpstr>
      <vt:lpstr>Key features </vt:lpstr>
      <vt:lpstr>Historical Texts Labs – Visualising Medical History project (VMH) </vt:lpstr>
      <vt:lpstr>Search  </vt:lpstr>
      <vt:lpstr>Advanced search </vt:lpstr>
      <vt:lpstr>Browse </vt:lpstr>
      <vt:lpstr>Results  </vt:lpstr>
      <vt:lpstr>Settings and toolbar </vt:lpstr>
      <vt:lpstr>Saving items and search terms </vt:lpstr>
      <vt:lpstr>Viewer  </vt:lpstr>
      <vt:lpstr>Viewer (side panels open)  </vt:lpstr>
      <vt:lpstr>Viewer (search panel) </vt:lpstr>
      <vt:lpstr>Viewer (details panel) </vt:lpstr>
      <vt:lpstr>Benefits for researchers </vt:lpstr>
      <vt:lpstr>Further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timroe</dc:creator>
  <cp:lastModifiedBy>Alison Urquhart</cp:lastModifiedBy>
  <cp:revision>344</cp:revision>
  <dcterms:created xsi:type="dcterms:W3CDTF">2013-06-28T11:27:49Z</dcterms:created>
  <dcterms:modified xsi:type="dcterms:W3CDTF">2019-11-11T12:05:29Z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0x01010082774369F7717648B61F61A9706D4652</vt:lpwstr>
  </property>
  <property fmtid="{D5CDD505-2E9C-101B-9397-08002B2CF9AE}" pid="3" name="_dlc_DocIdItemGuid">
    <vt:lpwstr>bbed0d2f-f088-4a2d-9ef1-0f9ad4f8edbc</vt:lpwstr>
  </property>
</Properties>
</file>